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761" r:id="rId1"/>
  </p:sldMasterIdLst>
  <p:notesMasterIdLst>
    <p:notesMasterId r:id="rId18"/>
  </p:notesMasterIdLst>
  <p:handoutMasterIdLst>
    <p:handoutMasterId r:id="rId19"/>
  </p:handoutMasterIdLst>
  <p:sldIdLst>
    <p:sldId id="256" r:id="rId2"/>
    <p:sldId id="306" r:id="rId3"/>
    <p:sldId id="338" r:id="rId4"/>
    <p:sldId id="342" r:id="rId5"/>
    <p:sldId id="344" r:id="rId6"/>
    <p:sldId id="345" r:id="rId7"/>
    <p:sldId id="337" r:id="rId8"/>
    <p:sldId id="343" r:id="rId9"/>
    <p:sldId id="336" r:id="rId10"/>
    <p:sldId id="307" r:id="rId11"/>
    <p:sldId id="339" r:id="rId12"/>
    <p:sldId id="314" r:id="rId13"/>
    <p:sldId id="293" r:id="rId14"/>
    <p:sldId id="325" r:id="rId15"/>
    <p:sldId id="340" r:id="rId16"/>
    <p:sldId id="341" r:id="rId17"/>
  </p:sldIdLst>
  <p:sldSz cx="8640763" cy="4860925"/>
  <p:notesSz cx="6797675" cy="9926638"/>
  <p:defaultTextStyle>
    <a:defPPr>
      <a:defRPr lang="ru-RU"/>
    </a:defPPr>
    <a:lvl1pPr algn="ctr" rtl="0" fontAlgn="base">
      <a:spcBef>
        <a:spcPct val="0"/>
      </a:spcBef>
      <a:spcAft>
        <a:spcPct val="0"/>
      </a:spcAft>
      <a:defRPr sz="15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5613" indent="1588" algn="ctr" rtl="0" fontAlgn="base">
      <a:spcBef>
        <a:spcPct val="0"/>
      </a:spcBef>
      <a:spcAft>
        <a:spcPct val="0"/>
      </a:spcAft>
      <a:defRPr sz="15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2813" indent="1588" algn="ctr" rtl="0" fontAlgn="base">
      <a:spcBef>
        <a:spcPct val="0"/>
      </a:spcBef>
      <a:spcAft>
        <a:spcPct val="0"/>
      </a:spcAft>
      <a:defRPr sz="15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0013" indent="1588" algn="ctr" rtl="0" fontAlgn="base">
      <a:spcBef>
        <a:spcPct val="0"/>
      </a:spcBef>
      <a:spcAft>
        <a:spcPct val="0"/>
      </a:spcAft>
      <a:defRPr sz="15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7213" indent="1588" algn="ctr" rtl="0" fontAlgn="base">
      <a:spcBef>
        <a:spcPct val="0"/>
      </a:spcBef>
      <a:spcAft>
        <a:spcPct val="0"/>
      </a:spcAft>
      <a:defRPr sz="15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500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1500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1500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1500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531">
          <p15:clr>
            <a:srgbClr val="A4A3A4"/>
          </p15:clr>
        </p15:guide>
        <p15:guide id="2" pos="272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6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5FDC6"/>
    <a:srgbClr val="00CC66"/>
    <a:srgbClr val="FF9900"/>
    <a:srgbClr val="80BF44"/>
    <a:srgbClr val="749533"/>
    <a:srgbClr val="D9ED17"/>
    <a:srgbClr val="FF0000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324" autoAdjust="0"/>
    <p:restoredTop sz="98651" autoAdjust="0"/>
  </p:normalViewPr>
  <p:slideViewPr>
    <p:cSldViewPr>
      <p:cViewPr varScale="1">
        <p:scale>
          <a:sx n="155" d="100"/>
          <a:sy n="155" d="100"/>
        </p:scale>
        <p:origin x="846" y="144"/>
      </p:cViewPr>
      <p:guideLst>
        <p:guide orient="horz" pos="1531"/>
        <p:guide pos="2722"/>
      </p:guideLst>
    </p:cSldViewPr>
  </p:slideViewPr>
  <p:outlineViewPr>
    <p:cViewPr>
      <p:scale>
        <a:sx n="33" d="100"/>
        <a:sy n="33" d="100"/>
      </p:scale>
      <p:origin x="0" y="135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1" d="100"/>
          <a:sy n="81" d="100"/>
        </p:scale>
        <p:origin x="-4020" y="-102"/>
      </p:cViewPr>
      <p:guideLst>
        <p:guide orient="horz" pos="3126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824" tIns="45912" rIns="91824" bIns="45912" rtlCol="0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51275" y="0"/>
            <a:ext cx="2944813" cy="496888"/>
          </a:xfrm>
          <a:prstGeom prst="rect">
            <a:avLst/>
          </a:prstGeom>
        </p:spPr>
        <p:txBody>
          <a:bodyPr vert="horz" lIns="91824" tIns="45912" rIns="91824" bIns="45912" rtlCol="0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F49403B6-2011-4B6D-8895-90357BEA8D82}" type="datetimeFigureOut">
              <a:rPr lang="ru-RU"/>
              <a:pPr>
                <a:defRPr/>
              </a:pPr>
              <a:t>11.09.2021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824" tIns="45912" rIns="91824" bIns="45912" rtlCol="0" anchor="b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51275" y="9428163"/>
            <a:ext cx="2944813" cy="496887"/>
          </a:xfrm>
          <a:prstGeom prst="rect">
            <a:avLst/>
          </a:prstGeom>
        </p:spPr>
        <p:txBody>
          <a:bodyPr vert="horz" lIns="91824" tIns="45912" rIns="91824" bIns="45912" rtlCol="0" anchor="b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1A292C28-9800-49E8-BA36-298616D2F91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6376376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824" tIns="45912" rIns="91824" bIns="45912" rtlCol="0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1275" y="0"/>
            <a:ext cx="2944813" cy="496888"/>
          </a:xfrm>
          <a:prstGeom prst="rect">
            <a:avLst/>
          </a:prstGeom>
        </p:spPr>
        <p:txBody>
          <a:bodyPr vert="horz" lIns="91824" tIns="45912" rIns="91824" bIns="45912" rtlCol="0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5533E38E-9C11-43C9-8292-E52CC6DC9090}" type="datetimeFigureOut">
              <a:rPr lang="ru-RU"/>
              <a:pPr>
                <a:defRPr/>
              </a:pPr>
              <a:t>11.09.2021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88900" y="742950"/>
            <a:ext cx="6619875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824" tIns="45912" rIns="91824" bIns="45912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0" y="4716463"/>
            <a:ext cx="5438775" cy="4467225"/>
          </a:xfrm>
          <a:prstGeom prst="rect">
            <a:avLst/>
          </a:prstGeom>
        </p:spPr>
        <p:txBody>
          <a:bodyPr vert="horz" wrap="square" lIns="91824" tIns="45912" rIns="91824" bIns="4591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824" tIns="45912" rIns="91824" bIns="45912" rtlCol="0" anchor="b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1275" y="9428163"/>
            <a:ext cx="2944813" cy="496887"/>
          </a:xfrm>
          <a:prstGeom prst="rect">
            <a:avLst/>
          </a:prstGeom>
        </p:spPr>
        <p:txBody>
          <a:bodyPr vert="horz" lIns="91824" tIns="45912" rIns="91824" bIns="45912" rtlCol="0" anchor="b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AD3BB7FF-7875-4B34-BB98-E0E77DCFD5D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981577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Arial" charset="0"/>
      </a:defRPr>
    </a:lvl1pPr>
    <a:lvl2pPr marL="455613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Arial" charset="0"/>
      </a:defRPr>
    </a:lvl2pPr>
    <a:lvl3pPr marL="912813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Arial" charset="0"/>
      </a:defRPr>
    </a:lvl3pPr>
    <a:lvl4pPr marL="1370013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Arial" charset="0"/>
      </a:defRPr>
    </a:lvl4pPr>
    <a:lvl5pPr marL="1827213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Arial" charset="0"/>
      </a:defRPr>
    </a:lvl5pPr>
    <a:lvl6pPr marL="2285401" algn="l" defTabSz="91416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481" algn="l" defTabSz="91416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199560" algn="l" defTabSz="91416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6641" algn="l" defTabSz="91416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1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ru-RU" altLang="ru-RU" b="1" dirty="0" err="1" smtClean="0"/>
              <a:t>Валидность</a:t>
            </a:r>
            <a:r>
              <a:rPr lang="ru-RU" altLang="ru-RU" dirty="0" smtClean="0"/>
              <a:t> — это </a:t>
            </a:r>
            <a:r>
              <a:rPr lang="ru-RU" altLang="ru-RU" b="1" dirty="0" smtClean="0"/>
              <a:t>комплексная характеристика</a:t>
            </a:r>
            <a:r>
              <a:rPr lang="ru-RU" altLang="ru-RU" dirty="0" smtClean="0"/>
              <a:t>, включающая, с одной стороны, сведения о том, пригодна ли методика для измерения того, для чего она была создана, а с другой стороны, какова ее действенность, эффективность, практическая полезность.</a:t>
            </a:r>
          </a:p>
          <a:p>
            <a:endParaRPr lang="ru-RU" altLang="ru-RU" dirty="0" smtClean="0"/>
          </a:p>
          <a:p>
            <a:r>
              <a:rPr lang="ru-RU" altLang="ru-RU" sz="900" b="1" i="1" dirty="0" smtClean="0"/>
              <a:t>Акцентуация характера — находящаяся в пределах нормы особенность характера, при которой отдельные его черты чрезмерно усилены, вследствие чего обнаруживается избирательная уязвимость в отношении одних психических воздействий при сохранении хорошей устойчивости к другим.</a:t>
            </a:r>
          </a:p>
          <a:p>
            <a:endParaRPr lang="ru-RU" altLang="ru-RU" sz="900" b="1" i="1" dirty="0" smtClean="0"/>
          </a:p>
          <a:p>
            <a:r>
              <a:rPr lang="ru-RU" altLang="ru-RU" b="1" i="1" dirty="0" smtClean="0"/>
              <a:t>С помощью этой методики можно оценить уровень субъективного контроля над разнообразными ситуациями, другими словами, определить степень ответственности человека за свои поступки и свою жизнь. Люди различаются по тому, как они объясняют причины значимых для себя событий и где локализуют контроль над ними. Возможны два полярных типа такой локализации: </a:t>
            </a:r>
            <a:r>
              <a:rPr lang="ru-RU" altLang="ru-RU" b="1" i="1" dirty="0" err="1" smtClean="0"/>
              <a:t>экстернальный</a:t>
            </a:r>
            <a:r>
              <a:rPr lang="ru-RU" altLang="ru-RU" b="1" i="1" dirty="0" smtClean="0"/>
              <a:t> (внешний локус) и </a:t>
            </a:r>
            <a:r>
              <a:rPr lang="ru-RU" altLang="ru-RU" b="1" i="1" dirty="0" err="1" smtClean="0"/>
              <a:t>интернальный</a:t>
            </a:r>
            <a:r>
              <a:rPr lang="ru-RU" altLang="ru-RU" b="1" i="1" dirty="0" smtClean="0"/>
              <a:t> (внутренний локус). Первый тип проявляется, когда человек полагает, что происходящее с ним не зависит от него, а является результатом действия внешних причин (например, случайности или вмешательства других людей). Во втором случае человек интерпретирует значимые события как результат своих собственных усилий.</a:t>
            </a:r>
            <a:r>
              <a:rPr lang="ru-RU" altLang="ru-RU" dirty="0" smtClean="0"/>
              <a:t> </a:t>
            </a:r>
          </a:p>
          <a:p>
            <a:endParaRPr lang="ru-RU" altLang="ru-RU" dirty="0" smtClean="0"/>
          </a:p>
          <a:p>
            <a:endParaRPr lang="ru-RU" altLang="ru-RU" sz="900" b="1" i="1" dirty="0" smtClean="0"/>
          </a:p>
          <a:p>
            <a:endParaRPr lang="ru-RU" altLang="ru-RU" sz="900" b="1" i="1" dirty="0" smtClean="0"/>
          </a:p>
          <a:p>
            <a:endParaRPr lang="ru-RU" altLang="ru-RU" sz="900" b="1" i="1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7DF12F0-E6C9-4585-9E7A-EEB1112CA4C4}" type="slidenum">
              <a:rPr lang="ru-RU" smtClean="0"/>
              <a:pPr>
                <a:defRPr/>
              </a:pPr>
              <a:t>2</a:t>
            </a:fld>
            <a:endParaRPr lang="ru-RU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1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ru-RU" altLang="ru-RU" b="1" dirty="0" err="1" smtClean="0"/>
              <a:t>Валидность</a:t>
            </a:r>
            <a:r>
              <a:rPr lang="ru-RU" altLang="ru-RU" dirty="0" smtClean="0"/>
              <a:t> — это </a:t>
            </a:r>
            <a:r>
              <a:rPr lang="ru-RU" altLang="ru-RU" b="1" dirty="0" smtClean="0"/>
              <a:t>комплексная характеристика</a:t>
            </a:r>
            <a:r>
              <a:rPr lang="ru-RU" altLang="ru-RU" dirty="0" smtClean="0"/>
              <a:t>, включающая, с одной стороны, сведения о том, пригодна ли методика для измерения того, для чего она была создана, а с другой стороны, какова ее действенность, эффективность, практическая полезность.</a:t>
            </a:r>
          </a:p>
          <a:p>
            <a:endParaRPr lang="ru-RU" altLang="ru-RU" dirty="0" smtClean="0"/>
          </a:p>
          <a:p>
            <a:r>
              <a:rPr lang="ru-RU" altLang="ru-RU" sz="900" b="1" i="1" dirty="0" smtClean="0"/>
              <a:t>Акцентуация характера — находящаяся в пределах нормы особенность характера, при которой отдельные его черты чрезмерно усилены, вследствие чего обнаруживается избирательная уязвимость в отношении одних психических воздействий при сохранении хорошей устойчивости к другим.</a:t>
            </a:r>
          </a:p>
          <a:p>
            <a:endParaRPr lang="ru-RU" altLang="ru-RU" sz="900" b="1" i="1" dirty="0" smtClean="0"/>
          </a:p>
          <a:p>
            <a:r>
              <a:rPr lang="ru-RU" altLang="ru-RU" b="1" i="1" dirty="0" smtClean="0"/>
              <a:t>С помощью этой методики можно оценить уровень субъективного контроля над разнообразными ситуациями, другими словами, определить степень ответственности человека за свои поступки и свою жизнь. Люди различаются по тому, как они объясняют причины значимых для себя событий и где локализуют контроль над ними. Возможны два полярных типа такой локализации: </a:t>
            </a:r>
            <a:r>
              <a:rPr lang="ru-RU" altLang="ru-RU" b="1" i="1" dirty="0" err="1" smtClean="0"/>
              <a:t>экстернальный</a:t>
            </a:r>
            <a:r>
              <a:rPr lang="ru-RU" altLang="ru-RU" b="1" i="1" dirty="0" smtClean="0"/>
              <a:t> (внешний локус) и </a:t>
            </a:r>
            <a:r>
              <a:rPr lang="ru-RU" altLang="ru-RU" b="1" i="1" dirty="0" err="1" smtClean="0"/>
              <a:t>интернальный</a:t>
            </a:r>
            <a:r>
              <a:rPr lang="ru-RU" altLang="ru-RU" b="1" i="1" dirty="0" smtClean="0"/>
              <a:t> (внутренний локус). Первый тип проявляется, когда человек полагает, что происходящее с ним не зависит от него, а является результатом действия внешних причин (например, случайности или вмешательства других людей). Во втором случае человек интерпретирует значимые события как результат своих собственных усилий.</a:t>
            </a:r>
            <a:r>
              <a:rPr lang="ru-RU" altLang="ru-RU" dirty="0" smtClean="0"/>
              <a:t> </a:t>
            </a:r>
          </a:p>
          <a:p>
            <a:endParaRPr lang="ru-RU" altLang="ru-RU" dirty="0" smtClean="0"/>
          </a:p>
          <a:p>
            <a:endParaRPr lang="ru-RU" altLang="ru-RU" sz="900" b="1" i="1" dirty="0" smtClean="0"/>
          </a:p>
          <a:p>
            <a:endParaRPr lang="ru-RU" altLang="ru-RU" sz="900" b="1" i="1" dirty="0" smtClean="0"/>
          </a:p>
          <a:p>
            <a:endParaRPr lang="ru-RU" altLang="ru-RU" sz="900" b="1" i="1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7DF12F0-E6C9-4585-9E7A-EEB1112CA4C4}" type="slidenum">
              <a:rPr lang="ru-RU" smtClean="0"/>
              <a:pPr>
                <a:defRPr/>
              </a:pPr>
              <a:t>11</a:t>
            </a:fld>
            <a:endParaRPr lang="ru-RU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1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ru-RU" altLang="ru-RU" b="1" dirty="0" err="1" smtClean="0"/>
              <a:t>Валидность</a:t>
            </a:r>
            <a:r>
              <a:rPr lang="ru-RU" altLang="ru-RU" dirty="0" smtClean="0"/>
              <a:t> — это </a:t>
            </a:r>
            <a:r>
              <a:rPr lang="ru-RU" altLang="ru-RU" b="1" dirty="0" smtClean="0"/>
              <a:t>комплексная характеристика</a:t>
            </a:r>
            <a:r>
              <a:rPr lang="ru-RU" altLang="ru-RU" dirty="0" smtClean="0"/>
              <a:t>, включающая, с одной стороны, сведения о том, пригодна ли методика для измерения того, для чего она была создана, а с другой стороны, какова ее действенность, эффективность, практическая полезность.</a:t>
            </a:r>
          </a:p>
          <a:p>
            <a:endParaRPr lang="ru-RU" altLang="ru-RU" dirty="0" smtClean="0"/>
          </a:p>
          <a:p>
            <a:r>
              <a:rPr lang="ru-RU" altLang="ru-RU" sz="900" b="1" i="1" dirty="0" smtClean="0"/>
              <a:t>Акцентуация характера — находящаяся в пределах нормы особенность характера, при которой отдельные его черты чрезмерно усилены, вследствие чего обнаруживается избирательная уязвимость в отношении одних психических воздействий при сохранении хорошей устойчивости к другим.</a:t>
            </a:r>
          </a:p>
          <a:p>
            <a:endParaRPr lang="ru-RU" altLang="ru-RU" sz="900" b="1" i="1" dirty="0" smtClean="0"/>
          </a:p>
          <a:p>
            <a:r>
              <a:rPr lang="ru-RU" altLang="ru-RU" b="1" i="1" dirty="0" smtClean="0"/>
              <a:t>С помощью этой методики можно оценить уровень субъективного контроля над разнообразными ситуациями, другими словами, определить степень ответственности человека за свои поступки и свою жизнь. Люди различаются по тому, как они объясняют причины значимых для себя событий и где локализуют контроль над ними. Возможны два полярных типа такой локализации: </a:t>
            </a:r>
            <a:r>
              <a:rPr lang="ru-RU" altLang="ru-RU" b="1" i="1" dirty="0" err="1" smtClean="0"/>
              <a:t>экстернальный</a:t>
            </a:r>
            <a:r>
              <a:rPr lang="ru-RU" altLang="ru-RU" b="1" i="1" dirty="0" smtClean="0"/>
              <a:t> (внешний локус) и </a:t>
            </a:r>
            <a:r>
              <a:rPr lang="ru-RU" altLang="ru-RU" b="1" i="1" dirty="0" err="1" smtClean="0"/>
              <a:t>интернальный</a:t>
            </a:r>
            <a:r>
              <a:rPr lang="ru-RU" altLang="ru-RU" b="1" i="1" dirty="0" smtClean="0"/>
              <a:t> (внутренний локус). Первый тип проявляется, когда человек полагает, что происходящее с ним не зависит от него, а является результатом действия внешних причин (например, случайности или вмешательства других людей). Во втором случае человек интерпретирует значимые события как результат своих собственных усилий.</a:t>
            </a:r>
            <a:r>
              <a:rPr lang="ru-RU" altLang="ru-RU" dirty="0" smtClean="0"/>
              <a:t> </a:t>
            </a:r>
          </a:p>
          <a:p>
            <a:endParaRPr lang="ru-RU" altLang="ru-RU" dirty="0" smtClean="0"/>
          </a:p>
          <a:p>
            <a:endParaRPr lang="ru-RU" altLang="ru-RU" sz="900" b="1" i="1" dirty="0" smtClean="0"/>
          </a:p>
          <a:p>
            <a:endParaRPr lang="ru-RU" altLang="ru-RU" sz="900" b="1" i="1" dirty="0" smtClean="0"/>
          </a:p>
          <a:p>
            <a:endParaRPr lang="ru-RU" altLang="ru-RU" sz="900" b="1" i="1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7DF12F0-E6C9-4585-9E7A-EEB1112CA4C4}" type="slidenum">
              <a:rPr lang="ru-RU" smtClean="0"/>
              <a:pPr>
                <a:defRPr/>
              </a:pPr>
              <a:t>12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1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ru-RU" altLang="ru-RU" b="1" dirty="0" err="1" smtClean="0"/>
              <a:t>Валидность</a:t>
            </a:r>
            <a:r>
              <a:rPr lang="ru-RU" altLang="ru-RU" dirty="0" smtClean="0"/>
              <a:t> — это </a:t>
            </a:r>
            <a:r>
              <a:rPr lang="ru-RU" altLang="ru-RU" b="1" dirty="0" smtClean="0"/>
              <a:t>комплексная характеристика</a:t>
            </a:r>
            <a:r>
              <a:rPr lang="ru-RU" altLang="ru-RU" dirty="0" smtClean="0"/>
              <a:t>, включающая, с одной стороны, сведения о том, пригодна ли методика для измерения того, для чего она была создана, а с другой стороны, какова ее действенность, эффективность, практическая полезность.</a:t>
            </a:r>
          </a:p>
          <a:p>
            <a:endParaRPr lang="ru-RU" altLang="ru-RU" dirty="0" smtClean="0"/>
          </a:p>
          <a:p>
            <a:r>
              <a:rPr lang="ru-RU" altLang="ru-RU" sz="900" b="1" i="1" dirty="0" smtClean="0"/>
              <a:t>Акцентуация характера — находящаяся в пределах нормы особенность характера, при которой отдельные его черты чрезмерно усилены, вследствие чего обнаруживается избирательная уязвимость в отношении одних психических воздействий при сохранении хорошей устойчивости к другим.</a:t>
            </a:r>
          </a:p>
          <a:p>
            <a:endParaRPr lang="ru-RU" altLang="ru-RU" sz="900" b="1" i="1" dirty="0" smtClean="0"/>
          </a:p>
          <a:p>
            <a:r>
              <a:rPr lang="ru-RU" altLang="ru-RU" b="1" i="1" dirty="0" smtClean="0"/>
              <a:t>С помощью этой методики можно оценить уровень субъективного контроля над разнообразными ситуациями, другими словами, определить степень ответственности человека за свои поступки и свою жизнь. Люди различаются по тому, как они объясняют причины значимых для себя событий и где локализуют контроль над ними. Возможны два полярных типа такой локализации: </a:t>
            </a:r>
            <a:r>
              <a:rPr lang="ru-RU" altLang="ru-RU" b="1" i="1" dirty="0" err="1" smtClean="0"/>
              <a:t>экстернальный</a:t>
            </a:r>
            <a:r>
              <a:rPr lang="ru-RU" altLang="ru-RU" b="1" i="1" dirty="0" smtClean="0"/>
              <a:t> (внешний локус) и </a:t>
            </a:r>
            <a:r>
              <a:rPr lang="ru-RU" altLang="ru-RU" b="1" i="1" dirty="0" err="1" smtClean="0"/>
              <a:t>интернальный</a:t>
            </a:r>
            <a:r>
              <a:rPr lang="ru-RU" altLang="ru-RU" b="1" i="1" dirty="0" smtClean="0"/>
              <a:t> (внутренний локус). Первый тип проявляется, когда человек полагает, что происходящее с ним не зависит от него, а является результатом действия внешних причин (например, случайности или вмешательства других людей). Во втором случае человек интерпретирует значимые события как результат своих собственных усилий.</a:t>
            </a:r>
            <a:r>
              <a:rPr lang="ru-RU" altLang="ru-RU" dirty="0" smtClean="0"/>
              <a:t> </a:t>
            </a:r>
          </a:p>
          <a:p>
            <a:endParaRPr lang="ru-RU" altLang="ru-RU" dirty="0" smtClean="0"/>
          </a:p>
          <a:p>
            <a:endParaRPr lang="ru-RU" altLang="ru-RU" sz="900" b="1" i="1" dirty="0" smtClean="0"/>
          </a:p>
          <a:p>
            <a:endParaRPr lang="ru-RU" altLang="ru-RU" sz="900" b="1" i="1" dirty="0" smtClean="0"/>
          </a:p>
          <a:p>
            <a:endParaRPr lang="ru-RU" altLang="ru-RU" sz="900" b="1" i="1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7DF12F0-E6C9-4585-9E7A-EEB1112CA4C4}" type="slidenum">
              <a:rPr lang="ru-RU" smtClean="0"/>
              <a:pPr>
                <a:defRPr/>
              </a:pPr>
              <a:t>3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1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ru-RU" altLang="ru-RU" b="1" dirty="0" err="1" smtClean="0"/>
              <a:t>Валидность</a:t>
            </a:r>
            <a:r>
              <a:rPr lang="ru-RU" altLang="ru-RU" dirty="0" smtClean="0"/>
              <a:t> — это </a:t>
            </a:r>
            <a:r>
              <a:rPr lang="ru-RU" altLang="ru-RU" b="1" dirty="0" smtClean="0"/>
              <a:t>комплексная характеристика</a:t>
            </a:r>
            <a:r>
              <a:rPr lang="ru-RU" altLang="ru-RU" dirty="0" smtClean="0"/>
              <a:t>, включающая, с одной стороны, сведения о том, пригодна ли методика для измерения того, для чего она была создана, а с другой стороны, какова ее действенность, эффективность, практическая полезность.</a:t>
            </a:r>
          </a:p>
          <a:p>
            <a:endParaRPr lang="ru-RU" altLang="ru-RU" dirty="0" smtClean="0"/>
          </a:p>
          <a:p>
            <a:r>
              <a:rPr lang="ru-RU" altLang="ru-RU" sz="900" b="1" i="1" dirty="0" smtClean="0"/>
              <a:t>Акцентуация характера — находящаяся в пределах нормы особенность характера, при которой отдельные его черты чрезмерно усилены, вследствие чего обнаруживается избирательная уязвимость в отношении одних психических воздействий при сохранении хорошей устойчивости к другим.</a:t>
            </a:r>
          </a:p>
          <a:p>
            <a:endParaRPr lang="ru-RU" altLang="ru-RU" sz="900" b="1" i="1" dirty="0" smtClean="0"/>
          </a:p>
          <a:p>
            <a:r>
              <a:rPr lang="ru-RU" altLang="ru-RU" b="1" i="1" dirty="0" smtClean="0"/>
              <a:t>С помощью этой методики можно оценить уровень субъективного контроля над разнообразными ситуациями, другими словами, определить степень ответственности человека за свои поступки и свою жизнь. Люди различаются по тому, как они объясняют причины значимых для себя событий и где локализуют контроль над ними. Возможны два полярных типа такой локализации: </a:t>
            </a:r>
            <a:r>
              <a:rPr lang="ru-RU" altLang="ru-RU" b="1" i="1" dirty="0" err="1" smtClean="0"/>
              <a:t>экстернальный</a:t>
            </a:r>
            <a:r>
              <a:rPr lang="ru-RU" altLang="ru-RU" b="1" i="1" dirty="0" smtClean="0"/>
              <a:t> (внешний локус) и </a:t>
            </a:r>
            <a:r>
              <a:rPr lang="ru-RU" altLang="ru-RU" b="1" i="1" dirty="0" err="1" smtClean="0"/>
              <a:t>интернальный</a:t>
            </a:r>
            <a:r>
              <a:rPr lang="ru-RU" altLang="ru-RU" b="1" i="1" dirty="0" smtClean="0"/>
              <a:t> (внутренний локус). Первый тип проявляется, когда человек полагает, что происходящее с ним не зависит от него, а является результатом действия внешних причин (например, случайности или вмешательства других людей). Во втором случае человек интерпретирует значимые события как результат своих собственных усилий.</a:t>
            </a:r>
            <a:r>
              <a:rPr lang="ru-RU" altLang="ru-RU" dirty="0" smtClean="0"/>
              <a:t> </a:t>
            </a:r>
          </a:p>
          <a:p>
            <a:endParaRPr lang="ru-RU" altLang="ru-RU" dirty="0" smtClean="0"/>
          </a:p>
          <a:p>
            <a:endParaRPr lang="ru-RU" altLang="ru-RU" sz="900" b="1" i="1" dirty="0" smtClean="0"/>
          </a:p>
          <a:p>
            <a:endParaRPr lang="ru-RU" altLang="ru-RU" sz="900" b="1" i="1" dirty="0" smtClean="0"/>
          </a:p>
          <a:p>
            <a:endParaRPr lang="ru-RU" altLang="ru-RU" sz="900" b="1" i="1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7DF12F0-E6C9-4585-9E7A-EEB1112CA4C4}" type="slidenum">
              <a:rPr lang="ru-RU" smtClean="0"/>
              <a:pPr>
                <a:defRPr/>
              </a:pPr>
              <a:t>4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1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ru-RU" altLang="ru-RU" b="1" dirty="0" err="1" smtClean="0"/>
              <a:t>Валидность</a:t>
            </a:r>
            <a:r>
              <a:rPr lang="ru-RU" altLang="ru-RU" dirty="0" smtClean="0"/>
              <a:t> — это </a:t>
            </a:r>
            <a:r>
              <a:rPr lang="ru-RU" altLang="ru-RU" b="1" dirty="0" smtClean="0"/>
              <a:t>комплексная характеристика</a:t>
            </a:r>
            <a:r>
              <a:rPr lang="ru-RU" altLang="ru-RU" dirty="0" smtClean="0"/>
              <a:t>, включающая, с одной стороны, сведения о том, пригодна ли методика для измерения того, для чего она была создана, а с другой стороны, какова ее действенность, эффективность, практическая полезность.</a:t>
            </a:r>
          </a:p>
          <a:p>
            <a:endParaRPr lang="ru-RU" altLang="ru-RU" dirty="0" smtClean="0"/>
          </a:p>
          <a:p>
            <a:r>
              <a:rPr lang="ru-RU" altLang="ru-RU" sz="900" b="1" i="1" dirty="0" smtClean="0"/>
              <a:t>Акцентуация характера — находящаяся в пределах нормы особенность характера, при которой отдельные его черты чрезмерно усилены, вследствие чего обнаруживается избирательная уязвимость в отношении одних психических воздействий при сохранении хорошей устойчивости к другим.</a:t>
            </a:r>
          </a:p>
          <a:p>
            <a:endParaRPr lang="ru-RU" altLang="ru-RU" sz="900" b="1" i="1" dirty="0" smtClean="0"/>
          </a:p>
          <a:p>
            <a:r>
              <a:rPr lang="ru-RU" altLang="ru-RU" b="1" i="1" dirty="0" smtClean="0"/>
              <a:t>С помощью этой методики можно оценить уровень субъективного контроля над разнообразными ситуациями, другими словами, определить степень ответственности человека за свои поступки и свою жизнь. Люди различаются по тому, как они объясняют причины значимых для себя событий и где локализуют контроль над ними. Возможны два полярных типа такой локализации: </a:t>
            </a:r>
            <a:r>
              <a:rPr lang="ru-RU" altLang="ru-RU" b="1" i="1" dirty="0" err="1" smtClean="0"/>
              <a:t>экстернальный</a:t>
            </a:r>
            <a:r>
              <a:rPr lang="ru-RU" altLang="ru-RU" b="1" i="1" dirty="0" smtClean="0"/>
              <a:t> (внешний локус) и </a:t>
            </a:r>
            <a:r>
              <a:rPr lang="ru-RU" altLang="ru-RU" b="1" i="1" dirty="0" err="1" smtClean="0"/>
              <a:t>интернальный</a:t>
            </a:r>
            <a:r>
              <a:rPr lang="ru-RU" altLang="ru-RU" b="1" i="1" dirty="0" smtClean="0"/>
              <a:t> (внутренний локус). Первый тип проявляется, когда человек полагает, что происходящее с ним не зависит от него, а является результатом действия внешних причин (например, случайности или вмешательства других людей). Во втором случае человек интерпретирует значимые события как результат своих собственных усилий.</a:t>
            </a:r>
            <a:r>
              <a:rPr lang="ru-RU" altLang="ru-RU" dirty="0" smtClean="0"/>
              <a:t> </a:t>
            </a:r>
          </a:p>
          <a:p>
            <a:endParaRPr lang="ru-RU" altLang="ru-RU" dirty="0" smtClean="0"/>
          </a:p>
          <a:p>
            <a:endParaRPr lang="ru-RU" altLang="ru-RU" sz="900" b="1" i="1" dirty="0" smtClean="0"/>
          </a:p>
          <a:p>
            <a:endParaRPr lang="ru-RU" altLang="ru-RU" sz="900" b="1" i="1" dirty="0" smtClean="0"/>
          </a:p>
          <a:p>
            <a:endParaRPr lang="ru-RU" altLang="ru-RU" sz="900" b="1" i="1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7DF12F0-E6C9-4585-9E7A-EEB1112CA4C4}" type="slidenum">
              <a:rPr lang="ru-RU" smtClean="0"/>
              <a:pPr>
                <a:defRPr/>
              </a:pPr>
              <a:t>5</a:t>
            </a:fld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1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ru-RU" altLang="ru-RU" b="1" dirty="0" err="1" smtClean="0"/>
              <a:t>Валидность</a:t>
            </a:r>
            <a:r>
              <a:rPr lang="ru-RU" altLang="ru-RU" dirty="0" smtClean="0"/>
              <a:t> — это </a:t>
            </a:r>
            <a:r>
              <a:rPr lang="ru-RU" altLang="ru-RU" b="1" dirty="0" smtClean="0"/>
              <a:t>комплексная характеристика</a:t>
            </a:r>
            <a:r>
              <a:rPr lang="ru-RU" altLang="ru-RU" dirty="0" smtClean="0"/>
              <a:t>, включающая, с одной стороны, сведения о том, пригодна ли методика для измерения того, для чего она была создана, а с другой стороны, какова ее действенность, эффективность, практическая полезность.</a:t>
            </a:r>
          </a:p>
          <a:p>
            <a:endParaRPr lang="ru-RU" altLang="ru-RU" dirty="0" smtClean="0"/>
          </a:p>
          <a:p>
            <a:r>
              <a:rPr lang="ru-RU" altLang="ru-RU" sz="900" b="1" i="1" dirty="0" smtClean="0"/>
              <a:t>Акцентуация характера — находящаяся в пределах нормы особенность характера, при которой отдельные его черты чрезмерно усилены, вследствие чего обнаруживается избирательная уязвимость в отношении одних психических воздействий при сохранении хорошей устойчивости к другим.</a:t>
            </a:r>
          </a:p>
          <a:p>
            <a:endParaRPr lang="ru-RU" altLang="ru-RU" sz="900" b="1" i="1" dirty="0" smtClean="0"/>
          </a:p>
          <a:p>
            <a:r>
              <a:rPr lang="ru-RU" altLang="ru-RU" b="1" i="1" dirty="0" smtClean="0"/>
              <a:t>С помощью этой методики можно оценить уровень субъективного контроля над разнообразными ситуациями, другими словами, определить степень ответственности человека за свои поступки и свою жизнь. Люди различаются по тому, как они объясняют причины значимых для себя событий и где локализуют контроль над ними. Возможны два полярных типа такой локализации: </a:t>
            </a:r>
            <a:r>
              <a:rPr lang="ru-RU" altLang="ru-RU" b="1" i="1" dirty="0" err="1" smtClean="0"/>
              <a:t>экстернальный</a:t>
            </a:r>
            <a:r>
              <a:rPr lang="ru-RU" altLang="ru-RU" b="1" i="1" dirty="0" smtClean="0"/>
              <a:t> (внешний локус) и </a:t>
            </a:r>
            <a:r>
              <a:rPr lang="ru-RU" altLang="ru-RU" b="1" i="1" dirty="0" err="1" smtClean="0"/>
              <a:t>интернальный</a:t>
            </a:r>
            <a:r>
              <a:rPr lang="ru-RU" altLang="ru-RU" b="1" i="1" dirty="0" smtClean="0"/>
              <a:t> (внутренний локус). Первый тип проявляется, когда человек полагает, что происходящее с ним не зависит от него, а является результатом действия внешних причин (например, случайности или вмешательства других людей). Во втором случае человек интерпретирует значимые события как результат своих собственных усилий.</a:t>
            </a:r>
            <a:r>
              <a:rPr lang="ru-RU" altLang="ru-RU" dirty="0" smtClean="0"/>
              <a:t> </a:t>
            </a:r>
          </a:p>
          <a:p>
            <a:endParaRPr lang="ru-RU" altLang="ru-RU" dirty="0" smtClean="0"/>
          </a:p>
          <a:p>
            <a:endParaRPr lang="ru-RU" altLang="ru-RU" sz="900" b="1" i="1" dirty="0" smtClean="0"/>
          </a:p>
          <a:p>
            <a:endParaRPr lang="ru-RU" altLang="ru-RU" sz="900" b="1" i="1" dirty="0" smtClean="0"/>
          </a:p>
          <a:p>
            <a:endParaRPr lang="ru-RU" altLang="ru-RU" sz="900" b="1" i="1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7DF12F0-E6C9-4585-9E7A-EEB1112CA4C4}" type="slidenum">
              <a:rPr lang="ru-RU" smtClean="0"/>
              <a:pPr>
                <a:defRPr/>
              </a:pPr>
              <a:t>6</a:t>
            </a:fld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1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ru-RU" altLang="ru-RU" b="1" dirty="0" err="1" smtClean="0"/>
              <a:t>Валидность</a:t>
            </a:r>
            <a:r>
              <a:rPr lang="ru-RU" altLang="ru-RU" dirty="0" smtClean="0"/>
              <a:t> — это </a:t>
            </a:r>
            <a:r>
              <a:rPr lang="ru-RU" altLang="ru-RU" b="1" dirty="0" smtClean="0"/>
              <a:t>комплексная характеристика</a:t>
            </a:r>
            <a:r>
              <a:rPr lang="ru-RU" altLang="ru-RU" dirty="0" smtClean="0"/>
              <a:t>, включающая, с одной стороны, сведения о том, пригодна ли методика для измерения того, для чего она была создана, а с другой стороны, какова ее действенность, эффективность, практическая полезность.</a:t>
            </a:r>
          </a:p>
          <a:p>
            <a:endParaRPr lang="ru-RU" altLang="ru-RU" dirty="0" smtClean="0"/>
          </a:p>
          <a:p>
            <a:r>
              <a:rPr lang="ru-RU" altLang="ru-RU" sz="900" b="1" i="1" dirty="0" smtClean="0"/>
              <a:t>Акцентуация характера — находящаяся в пределах нормы особенность характера, при которой отдельные его черты чрезмерно усилены, вследствие чего обнаруживается избирательная уязвимость в отношении одних психических воздействий при сохранении хорошей устойчивости к другим.</a:t>
            </a:r>
          </a:p>
          <a:p>
            <a:endParaRPr lang="ru-RU" altLang="ru-RU" sz="900" b="1" i="1" dirty="0" smtClean="0"/>
          </a:p>
          <a:p>
            <a:r>
              <a:rPr lang="ru-RU" altLang="ru-RU" b="1" i="1" dirty="0" smtClean="0"/>
              <a:t>С помощью этой методики можно оценить уровень субъективного контроля над разнообразными ситуациями, другими словами, определить степень ответственности человека за свои поступки и свою жизнь. Люди различаются по тому, как они объясняют причины значимых для себя событий и где локализуют контроль над ними. Возможны два полярных типа такой локализации: </a:t>
            </a:r>
            <a:r>
              <a:rPr lang="ru-RU" altLang="ru-RU" b="1" i="1" dirty="0" err="1" smtClean="0"/>
              <a:t>экстернальный</a:t>
            </a:r>
            <a:r>
              <a:rPr lang="ru-RU" altLang="ru-RU" b="1" i="1" dirty="0" smtClean="0"/>
              <a:t> (внешний локус) и </a:t>
            </a:r>
            <a:r>
              <a:rPr lang="ru-RU" altLang="ru-RU" b="1" i="1" dirty="0" err="1" smtClean="0"/>
              <a:t>интернальный</a:t>
            </a:r>
            <a:r>
              <a:rPr lang="ru-RU" altLang="ru-RU" b="1" i="1" dirty="0" smtClean="0"/>
              <a:t> (внутренний локус). Первый тип проявляется, когда человек полагает, что происходящее с ним не зависит от него, а является результатом действия внешних причин (например, случайности или вмешательства других людей). Во втором случае человек интерпретирует значимые события как результат своих собственных усилий.</a:t>
            </a:r>
            <a:r>
              <a:rPr lang="ru-RU" altLang="ru-RU" dirty="0" smtClean="0"/>
              <a:t> </a:t>
            </a:r>
          </a:p>
          <a:p>
            <a:endParaRPr lang="ru-RU" altLang="ru-RU" dirty="0" smtClean="0"/>
          </a:p>
          <a:p>
            <a:endParaRPr lang="ru-RU" altLang="ru-RU" sz="900" b="1" i="1" dirty="0" smtClean="0"/>
          </a:p>
          <a:p>
            <a:endParaRPr lang="ru-RU" altLang="ru-RU" sz="900" b="1" i="1" dirty="0" smtClean="0"/>
          </a:p>
          <a:p>
            <a:endParaRPr lang="ru-RU" altLang="ru-RU" sz="900" b="1" i="1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7DF12F0-E6C9-4585-9E7A-EEB1112CA4C4}" type="slidenum">
              <a:rPr lang="ru-RU" smtClean="0"/>
              <a:pPr>
                <a:defRPr/>
              </a:pPr>
              <a:t>7</a:t>
            </a:fld>
            <a:endParaRPr 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1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ru-RU" altLang="ru-RU" b="1" dirty="0" err="1" smtClean="0"/>
              <a:t>Валидность</a:t>
            </a:r>
            <a:r>
              <a:rPr lang="ru-RU" altLang="ru-RU" dirty="0" smtClean="0"/>
              <a:t> — это </a:t>
            </a:r>
            <a:r>
              <a:rPr lang="ru-RU" altLang="ru-RU" b="1" dirty="0" smtClean="0"/>
              <a:t>комплексная характеристика</a:t>
            </a:r>
            <a:r>
              <a:rPr lang="ru-RU" altLang="ru-RU" dirty="0" smtClean="0"/>
              <a:t>, включающая, с одной стороны, сведения о том, пригодна ли методика для измерения того, для чего она была создана, а с другой стороны, какова ее действенность, эффективность, практическая полезность.</a:t>
            </a:r>
          </a:p>
          <a:p>
            <a:endParaRPr lang="ru-RU" altLang="ru-RU" dirty="0" smtClean="0"/>
          </a:p>
          <a:p>
            <a:r>
              <a:rPr lang="ru-RU" altLang="ru-RU" sz="900" b="1" i="1" dirty="0" smtClean="0"/>
              <a:t>Акцентуация характера — находящаяся в пределах нормы особенность характера, при которой отдельные его черты чрезмерно усилены, вследствие чего обнаруживается избирательная уязвимость в отношении одних психических воздействий при сохранении хорошей устойчивости к другим.</a:t>
            </a:r>
          </a:p>
          <a:p>
            <a:endParaRPr lang="ru-RU" altLang="ru-RU" sz="900" b="1" i="1" dirty="0" smtClean="0"/>
          </a:p>
          <a:p>
            <a:r>
              <a:rPr lang="ru-RU" altLang="ru-RU" b="1" i="1" dirty="0" smtClean="0"/>
              <a:t>С помощью этой методики можно оценить уровень субъективного контроля над разнообразными ситуациями, другими словами, определить степень ответственности человека за свои поступки и свою жизнь. Люди различаются по тому, как они объясняют причины значимых для себя событий и где локализуют контроль над ними. Возможны два полярных типа такой локализации: </a:t>
            </a:r>
            <a:r>
              <a:rPr lang="ru-RU" altLang="ru-RU" b="1" i="1" dirty="0" err="1" smtClean="0"/>
              <a:t>экстернальный</a:t>
            </a:r>
            <a:r>
              <a:rPr lang="ru-RU" altLang="ru-RU" b="1" i="1" dirty="0" smtClean="0"/>
              <a:t> (внешний локус) и </a:t>
            </a:r>
            <a:r>
              <a:rPr lang="ru-RU" altLang="ru-RU" b="1" i="1" dirty="0" err="1" smtClean="0"/>
              <a:t>интернальный</a:t>
            </a:r>
            <a:r>
              <a:rPr lang="ru-RU" altLang="ru-RU" b="1" i="1" dirty="0" smtClean="0"/>
              <a:t> (внутренний локус). Первый тип проявляется, когда человек полагает, что происходящее с ним не зависит от него, а является результатом действия внешних причин (например, случайности или вмешательства других людей). Во втором случае человек интерпретирует значимые события как результат своих собственных усилий.</a:t>
            </a:r>
            <a:r>
              <a:rPr lang="ru-RU" altLang="ru-RU" dirty="0" smtClean="0"/>
              <a:t> </a:t>
            </a:r>
          </a:p>
          <a:p>
            <a:endParaRPr lang="ru-RU" altLang="ru-RU" dirty="0" smtClean="0"/>
          </a:p>
          <a:p>
            <a:endParaRPr lang="ru-RU" altLang="ru-RU" sz="900" b="1" i="1" dirty="0" smtClean="0"/>
          </a:p>
          <a:p>
            <a:endParaRPr lang="ru-RU" altLang="ru-RU" sz="900" b="1" i="1" dirty="0" smtClean="0"/>
          </a:p>
          <a:p>
            <a:endParaRPr lang="ru-RU" altLang="ru-RU" sz="900" b="1" i="1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7DF12F0-E6C9-4585-9E7A-EEB1112CA4C4}" type="slidenum">
              <a:rPr lang="ru-RU" smtClean="0"/>
              <a:pPr>
                <a:defRPr/>
              </a:pPr>
              <a:t>8</a:t>
            </a:fld>
            <a:endParaRPr lang="ru-R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1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ru-RU" altLang="ru-RU" b="1" dirty="0" err="1" smtClean="0"/>
              <a:t>Валидность</a:t>
            </a:r>
            <a:r>
              <a:rPr lang="ru-RU" altLang="ru-RU" dirty="0" smtClean="0"/>
              <a:t> — это </a:t>
            </a:r>
            <a:r>
              <a:rPr lang="ru-RU" altLang="ru-RU" b="1" dirty="0" smtClean="0"/>
              <a:t>комплексная характеристика</a:t>
            </a:r>
            <a:r>
              <a:rPr lang="ru-RU" altLang="ru-RU" dirty="0" smtClean="0"/>
              <a:t>, включающая, с одной стороны, сведения о том, пригодна ли методика для измерения того, для чего она была создана, а с другой стороны, какова ее действенность, эффективность, практическая полезность.</a:t>
            </a:r>
          </a:p>
          <a:p>
            <a:endParaRPr lang="ru-RU" altLang="ru-RU" dirty="0" smtClean="0"/>
          </a:p>
          <a:p>
            <a:r>
              <a:rPr lang="ru-RU" altLang="ru-RU" sz="900" b="1" i="1" dirty="0" smtClean="0"/>
              <a:t>Акцентуация характера — находящаяся в пределах нормы особенность характера, при которой отдельные его черты чрезмерно усилены, вследствие чего обнаруживается избирательная уязвимость в отношении одних психических воздействий при сохранении хорошей устойчивости к другим.</a:t>
            </a:r>
          </a:p>
          <a:p>
            <a:endParaRPr lang="ru-RU" altLang="ru-RU" sz="900" b="1" i="1" dirty="0" smtClean="0"/>
          </a:p>
          <a:p>
            <a:r>
              <a:rPr lang="ru-RU" altLang="ru-RU" b="1" i="1" dirty="0" smtClean="0"/>
              <a:t>С помощью этой методики можно оценить уровень субъективного контроля над разнообразными ситуациями, другими словами, определить степень ответственности человека за свои поступки и свою жизнь. Люди различаются по тому, как они объясняют причины значимых для себя событий и где локализуют контроль над ними. Возможны два полярных типа такой локализации: </a:t>
            </a:r>
            <a:r>
              <a:rPr lang="ru-RU" altLang="ru-RU" b="1" i="1" dirty="0" err="1" smtClean="0"/>
              <a:t>экстернальный</a:t>
            </a:r>
            <a:r>
              <a:rPr lang="ru-RU" altLang="ru-RU" b="1" i="1" dirty="0" smtClean="0"/>
              <a:t> (внешний локус) и </a:t>
            </a:r>
            <a:r>
              <a:rPr lang="ru-RU" altLang="ru-RU" b="1" i="1" dirty="0" err="1" smtClean="0"/>
              <a:t>интернальный</a:t>
            </a:r>
            <a:r>
              <a:rPr lang="ru-RU" altLang="ru-RU" b="1" i="1" dirty="0" smtClean="0"/>
              <a:t> (внутренний локус). Первый тип проявляется, когда человек полагает, что происходящее с ним не зависит от него, а является результатом действия внешних причин (например, случайности или вмешательства других людей). Во втором случае человек интерпретирует значимые события как результат своих собственных усилий.</a:t>
            </a:r>
            <a:r>
              <a:rPr lang="ru-RU" altLang="ru-RU" dirty="0" smtClean="0"/>
              <a:t> </a:t>
            </a:r>
          </a:p>
          <a:p>
            <a:endParaRPr lang="ru-RU" altLang="ru-RU" dirty="0" smtClean="0"/>
          </a:p>
          <a:p>
            <a:endParaRPr lang="ru-RU" altLang="ru-RU" sz="900" b="1" i="1" dirty="0" smtClean="0"/>
          </a:p>
          <a:p>
            <a:endParaRPr lang="ru-RU" altLang="ru-RU" sz="900" b="1" i="1" dirty="0" smtClean="0"/>
          </a:p>
          <a:p>
            <a:endParaRPr lang="ru-RU" altLang="ru-RU" sz="900" b="1" i="1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7DF12F0-E6C9-4585-9E7A-EEB1112CA4C4}" type="slidenum">
              <a:rPr lang="ru-RU" smtClean="0"/>
              <a:pPr>
                <a:defRPr/>
              </a:pPr>
              <a:t>9</a:t>
            </a:fld>
            <a:endParaRPr lang="ru-RU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1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ru-RU" altLang="ru-RU" b="1" dirty="0" err="1" smtClean="0"/>
              <a:t>Валидность</a:t>
            </a:r>
            <a:r>
              <a:rPr lang="ru-RU" altLang="ru-RU" dirty="0" smtClean="0"/>
              <a:t> — это </a:t>
            </a:r>
            <a:r>
              <a:rPr lang="ru-RU" altLang="ru-RU" b="1" dirty="0" smtClean="0"/>
              <a:t>комплексная характеристика</a:t>
            </a:r>
            <a:r>
              <a:rPr lang="ru-RU" altLang="ru-RU" dirty="0" smtClean="0"/>
              <a:t>, включающая, с одной стороны, сведения о том, пригодна ли методика для измерения того, для чего она была создана, а с другой стороны, какова ее действенность, эффективность, практическая полезность.</a:t>
            </a:r>
          </a:p>
          <a:p>
            <a:endParaRPr lang="ru-RU" altLang="ru-RU" dirty="0" smtClean="0"/>
          </a:p>
          <a:p>
            <a:r>
              <a:rPr lang="ru-RU" altLang="ru-RU" sz="900" b="1" i="1" dirty="0" smtClean="0"/>
              <a:t>Акцентуация характера — находящаяся в пределах нормы особенность характера, при которой отдельные его черты чрезмерно усилены, вследствие чего обнаруживается избирательная уязвимость в отношении одних психических воздействий при сохранении хорошей устойчивости к другим.</a:t>
            </a:r>
          </a:p>
          <a:p>
            <a:endParaRPr lang="ru-RU" altLang="ru-RU" sz="900" b="1" i="1" dirty="0" smtClean="0"/>
          </a:p>
          <a:p>
            <a:r>
              <a:rPr lang="ru-RU" altLang="ru-RU" b="1" i="1" dirty="0" smtClean="0"/>
              <a:t>С помощью этой методики можно оценить уровень субъективного контроля над разнообразными ситуациями, другими словами, определить степень ответственности человека за свои поступки и свою жизнь. Люди различаются по тому, как они объясняют причины значимых для себя событий и где локализуют контроль над ними. Возможны два полярных типа такой локализации: </a:t>
            </a:r>
            <a:r>
              <a:rPr lang="ru-RU" altLang="ru-RU" b="1" i="1" dirty="0" err="1" smtClean="0"/>
              <a:t>экстернальный</a:t>
            </a:r>
            <a:r>
              <a:rPr lang="ru-RU" altLang="ru-RU" b="1" i="1" dirty="0" smtClean="0"/>
              <a:t> (внешний локус) и </a:t>
            </a:r>
            <a:r>
              <a:rPr lang="ru-RU" altLang="ru-RU" b="1" i="1" dirty="0" err="1" smtClean="0"/>
              <a:t>интернальный</a:t>
            </a:r>
            <a:r>
              <a:rPr lang="ru-RU" altLang="ru-RU" b="1" i="1" dirty="0" smtClean="0"/>
              <a:t> (внутренний локус). Первый тип проявляется, когда человек полагает, что происходящее с ним не зависит от него, а является результатом действия внешних причин (например, случайности или вмешательства других людей). Во втором случае человек интерпретирует значимые события как результат своих собственных усилий.</a:t>
            </a:r>
            <a:r>
              <a:rPr lang="ru-RU" altLang="ru-RU" dirty="0" smtClean="0"/>
              <a:t> </a:t>
            </a:r>
          </a:p>
          <a:p>
            <a:endParaRPr lang="ru-RU" altLang="ru-RU" dirty="0" smtClean="0"/>
          </a:p>
          <a:p>
            <a:endParaRPr lang="ru-RU" altLang="ru-RU" sz="900" b="1" i="1" dirty="0" smtClean="0"/>
          </a:p>
          <a:p>
            <a:endParaRPr lang="ru-RU" altLang="ru-RU" sz="900" b="1" i="1" dirty="0" smtClean="0"/>
          </a:p>
          <a:p>
            <a:endParaRPr lang="ru-RU" altLang="ru-RU" sz="900" b="1" i="1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7DF12F0-E6C9-4585-9E7A-EEB1112CA4C4}" type="slidenum">
              <a:rPr lang="ru-RU" smtClean="0"/>
              <a:pPr>
                <a:defRPr/>
              </a:pPr>
              <a:t>10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48061" y="1510039"/>
            <a:ext cx="7344649" cy="104194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296115" y="2754524"/>
            <a:ext cx="6048534" cy="1242236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855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7710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1566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5421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9276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3132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6987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08429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09F372-2FBA-4249-8FAD-788AC353FA4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879325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F29F8C-49FA-458F-894C-5C1FA6E1D8B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7329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5921023" y="138403"/>
            <a:ext cx="1836162" cy="2939059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08040" y="138403"/>
            <a:ext cx="5368975" cy="293905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CFC773-2BCA-4D62-A200-1F7E4D0DF2D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949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31800" y="195263"/>
            <a:ext cx="7777163" cy="8096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31800" y="1133475"/>
            <a:ext cx="7777163" cy="3208338"/>
          </a:xfrm>
        </p:spPr>
        <p:txBody>
          <a:bodyPr/>
          <a:lstStyle/>
          <a:p>
            <a:r>
              <a:rPr lang="ru-RU" smtClean="0"/>
              <a:t>Вставка таблицы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31800" y="4505325"/>
            <a:ext cx="2016125" cy="25876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952750" y="4505325"/>
            <a:ext cx="2735263" cy="25876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192838" y="4505325"/>
            <a:ext cx="2016125" cy="258763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30AAE5D-61E1-47D5-B5BD-C70EEFD7AB5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08282649"/>
      </p:ext>
    </p:extLst>
  </p:cSld>
  <p:clrMapOvr>
    <a:masterClrMapping/>
  </p:clrMapOvr>
  <p:transition spd="slow">
    <p:strips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Заголовок и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31800" y="195263"/>
            <a:ext cx="7777163" cy="8096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иаграмма 2"/>
          <p:cNvSpPr>
            <a:spLocks noGrp="1"/>
          </p:cNvSpPr>
          <p:nvPr>
            <p:ph type="chart" idx="1"/>
          </p:nvPr>
        </p:nvSpPr>
        <p:spPr>
          <a:xfrm>
            <a:off x="431800" y="1133475"/>
            <a:ext cx="7777163" cy="3208338"/>
          </a:xfrm>
        </p:spPr>
        <p:txBody>
          <a:bodyPr/>
          <a:lstStyle/>
          <a:p>
            <a:r>
              <a:rPr lang="ru-RU" smtClean="0"/>
              <a:t>Вставка диаграммы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31800" y="4505325"/>
            <a:ext cx="2016125" cy="25876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952750" y="4505325"/>
            <a:ext cx="2735263" cy="25876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192838" y="4505325"/>
            <a:ext cx="2016125" cy="258763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5894FFE8-012F-4883-B56F-F377CDE56D0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92360151"/>
      </p:ext>
    </p:extLst>
  </p:cSld>
  <p:clrMapOvr>
    <a:masterClrMapping/>
  </p:clrMapOvr>
  <p:transition spd="slow">
    <p:strips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Заголовок, схема или организационная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31800" y="195263"/>
            <a:ext cx="7777163" cy="8096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SmartArt 2"/>
          <p:cNvSpPr>
            <a:spLocks noGrp="1"/>
          </p:cNvSpPr>
          <p:nvPr>
            <p:ph type="dgm" idx="1"/>
          </p:nvPr>
        </p:nvSpPr>
        <p:spPr>
          <a:xfrm>
            <a:off x="431800" y="1133475"/>
            <a:ext cx="7777163" cy="3208338"/>
          </a:xfrm>
        </p:spPr>
        <p:txBody>
          <a:bodyPr/>
          <a:lstStyle/>
          <a:p>
            <a:r>
              <a:rPr lang="ru-RU" smtClean="0"/>
              <a:t>Вставка рисунка SmartArt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31800" y="4505325"/>
            <a:ext cx="2016125" cy="25876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952750" y="4505325"/>
            <a:ext cx="2735263" cy="25876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192838" y="4505325"/>
            <a:ext cx="2016125" cy="258763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B9FDF96-A493-4D13-B7E8-3B4856EB236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60097570"/>
      </p:ext>
    </p:extLst>
  </p:cSld>
  <p:clrMapOvr>
    <a:masterClrMapping/>
  </p:clrMapOvr>
  <p:transition spd="slow">
    <p:strips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A7B8B6-3F73-4696-A6EE-F2BE23EC1F8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047742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2561" y="3123595"/>
            <a:ext cx="7344649" cy="965434"/>
          </a:xfrm>
        </p:spPr>
        <p:txBody>
          <a:bodyPr anchor="t"/>
          <a:lstStyle>
            <a:lvl1pPr algn="l">
              <a:defRPr sz="34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2561" y="2060272"/>
            <a:ext cx="7344649" cy="1063327"/>
          </a:xfrm>
        </p:spPr>
        <p:txBody>
          <a:bodyPr anchor="b"/>
          <a:lstStyle>
            <a:lvl1pPr marL="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1pPr>
            <a:lvl2pPr marL="385537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771075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3pPr>
            <a:lvl4pPr marL="1156611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542149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927687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313224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698761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3084297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D61A12-2679-4B7D-8EEC-FE852D107D7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841580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08040" y="803403"/>
            <a:ext cx="3601819" cy="227405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7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153872" y="803403"/>
            <a:ext cx="3603318" cy="227405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7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52D1E4-9902-4E10-BBDD-B6CFD4FA63C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54493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32042" y="194662"/>
            <a:ext cx="7776687" cy="810154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32038" y="1088082"/>
            <a:ext cx="3817838" cy="453461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385537" indent="0">
              <a:buNone/>
              <a:defRPr sz="1700" b="1"/>
            </a:lvl2pPr>
            <a:lvl3pPr marL="771075" indent="0">
              <a:buNone/>
              <a:defRPr sz="1500" b="1"/>
            </a:lvl3pPr>
            <a:lvl4pPr marL="1156611" indent="0">
              <a:buNone/>
              <a:defRPr sz="1300" b="1"/>
            </a:lvl4pPr>
            <a:lvl5pPr marL="1542149" indent="0">
              <a:buNone/>
              <a:defRPr sz="1300" b="1"/>
            </a:lvl5pPr>
            <a:lvl6pPr marL="1927687" indent="0">
              <a:buNone/>
              <a:defRPr sz="1300" b="1"/>
            </a:lvl6pPr>
            <a:lvl7pPr marL="2313224" indent="0">
              <a:buNone/>
              <a:defRPr sz="1300" b="1"/>
            </a:lvl7pPr>
            <a:lvl8pPr marL="2698761" indent="0">
              <a:buNone/>
              <a:defRPr sz="1300" b="1"/>
            </a:lvl8pPr>
            <a:lvl9pPr marL="3084297" indent="0">
              <a:buNone/>
              <a:defRPr sz="13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32038" y="1541543"/>
            <a:ext cx="3817838" cy="2800658"/>
          </a:xfrm>
        </p:spPr>
        <p:txBody>
          <a:bodyPr/>
          <a:lstStyle>
            <a:lvl1pPr>
              <a:defRPr sz="2000"/>
            </a:lvl1pPr>
            <a:lvl2pPr>
              <a:defRPr sz="1700"/>
            </a:lvl2pPr>
            <a:lvl3pPr>
              <a:defRPr sz="15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389392" y="1088082"/>
            <a:ext cx="3819337" cy="453461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385537" indent="0">
              <a:buNone/>
              <a:defRPr sz="1700" b="1"/>
            </a:lvl2pPr>
            <a:lvl3pPr marL="771075" indent="0">
              <a:buNone/>
              <a:defRPr sz="1500" b="1"/>
            </a:lvl3pPr>
            <a:lvl4pPr marL="1156611" indent="0">
              <a:buNone/>
              <a:defRPr sz="1300" b="1"/>
            </a:lvl4pPr>
            <a:lvl5pPr marL="1542149" indent="0">
              <a:buNone/>
              <a:defRPr sz="1300" b="1"/>
            </a:lvl5pPr>
            <a:lvl6pPr marL="1927687" indent="0">
              <a:buNone/>
              <a:defRPr sz="1300" b="1"/>
            </a:lvl6pPr>
            <a:lvl7pPr marL="2313224" indent="0">
              <a:buNone/>
              <a:defRPr sz="1300" b="1"/>
            </a:lvl7pPr>
            <a:lvl8pPr marL="2698761" indent="0">
              <a:buNone/>
              <a:defRPr sz="1300" b="1"/>
            </a:lvl8pPr>
            <a:lvl9pPr marL="3084297" indent="0">
              <a:buNone/>
              <a:defRPr sz="13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389392" y="1541543"/>
            <a:ext cx="3819337" cy="2800658"/>
          </a:xfrm>
        </p:spPr>
        <p:txBody>
          <a:bodyPr/>
          <a:lstStyle>
            <a:lvl1pPr>
              <a:defRPr sz="2000"/>
            </a:lvl1pPr>
            <a:lvl2pPr>
              <a:defRPr sz="1700"/>
            </a:lvl2pPr>
            <a:lvl3pPr>
              <a:defRPr sz="15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0CAED8-0C8D-4742-8525-5839273065C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91403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3F604E-406D-45CD-929A-F759FF7E750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032199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84EC09-CEA5-491F-8D45-18053388CCB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945165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32043" y="193537"/>
            <a:ext cx="2842751" cy="823657"/>
          </a:xfrm>
        </p:spPr>
        <p:txBody>
          <a:bodyPr anchor="b"/>
          <a:lstStyle>
            <a:lvl1pPr algn="l">
              <a:defRPr sz="17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378298" y="193541"/>
            <a:ext cx="4830427" cy="4148665"/>
          </a:xfrm>
        </p:spPr>
        <p:txBody>
          <a:bodyPr/>
          <a:lstStyle>
            <a:lvl1pPr>
              <a:defRPr sz="2700"/>
            </a:lvl1pPr>
            <a:lvl2pPr>
              <a:defRPr sz="24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32043" y="1017195"/>
            <a:ext cx="2842751" cy="3325008"/>
          </a:xfrm>
        </p:spPr>
        <p:txBody>
          <a:bodyPr/>
          <a:lstStyle>
            <a:lvl1pPr marL="0" indent="0">
              <a:buNone/>
              <a:defRPr sz="1200"/>
            </a:lvl1pPr>
            <a:lvl2pPr marL="385537" indent="0">
              <a:buNone/>
              <a:defRPr sz="1000"/>
            </a:lvl2pPr>
            <a:lvl3pPr marL="771075" indent="0">
              <a:buNone/>
              <a:defRPr sz="800"/>
            </a:lvl3pPr>
            <a:lvl4pPr marL="1156611" indent="0">
              <a:buNone/>
              <a:defRPr sz="800"/>
            </a:lvl4pPr>
            <a:lvl5pPr marL="1542149" indent="0">
              <a:buNone/>
              <a:defRPr sz="800"/>
            </a:lvl5pPr>
            <a:lvl6pPr marL="1927687" indent="0">
              <a:buNone/>
              <a:defRPr sz="800"/>
            </a:lvl6pPr>
            <a:lvl7pPr marL="2313224" indent="0">
              <a:buNone/>
              <a:defRPr sz="800"/>
            </a:lvl7pPr>
            <a:lvl8pPr marL="2698761" indent="0">
              <a:buNone/>
              <a:defRPr sz="800"/>
            </a:lvl8pPr>
            <a:lvl9pPr marL="3084297" indent="0">
              <a:buNone/>
              <a:defRPr sz="8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C09133-BE53-42A1-98F3-1F1C6414E26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701411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93650" y="3402647"/>
            <a:ext cx="5184458" cy="401702"/>
          </a:xfrm>
        </p:spPr>
        <p:txBody>
          <a:bodyPr anchor="b"/>
          <a:lstStyle>
            <a:lvl1pPr algn="l">
              <a:defRPr sz="17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693650" y="434333"/>
            <a:ext cx="5184458" cy="2916555"/>
          </a:xfrm>
        </p:spPr>
        <p:txBody>
          <a:bodyPr rtlCol="0">
            <a:normAutofit/>
          </a:bodyPr>
          <a:lstStyle>
            <a:lvl1pPr marL="0" indent="0">
              <a:buNone/>
              <a:defRPr sz="2700"/>
            </a:lvl1pPr>
            <a:lvl2pPr marL="385537" indent="0">
              <a:buNone/>
              <a:defRPr sz="2400"/>
            </a:lvl2pPr>
            <a:lvl3pPr marL="771075" indent="0">
              <a:buNone/>
              <a:defRPr sz="2000"/>
            </a:lvl3pPr>
            <a:lvl4pPr marL="1156611" indent="0">
              <a:buNone/>
              <a:defRPr sz="1700"/>
            </a:lvl4pPr>
            <a:lvl5pPr marL="1542149" indent="0">
              <a:buNone/>
              <a:defRPr sz="1700"/>
            </a:lvl5pPr>
            <a:lvl6pPr marL="1927687" indent="0">
              <a:buNone/>
              <a:defRPr sz="1700"/>
            </a:lvl6pPr>
            <a:lvl7pPr marL="2313224" indent="0">
              <a:buNone/>
              <a:defRPr sz="1700"/>
            </a:lvl7pPr>
            <a:lvl8pPr marL="2698761" indent="0">
              <a:buNone/>
              <a:defRPr sz="1700"/>
            </a:lvl8pPr>
            <a:lvl9pPr marL="3084297" indent="0">
              <a:buNone/>
              <a:defRPr sz="1700"/>
            </a:lvl9pPr>
          </a:lstStyle>
          <a:p>
            <a:pPr lvl="0"/>
            <a:r>
              <a:rPr lang="ru-RU" noProof="0" smtClean="0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93650" y="3804349"/>
            <a:ext cx="5184458" cy="570483"/>
          </a:xfrm>
        </p:spPr>
        <p:txBody>
          <a:bodyPr/>
          <a:lstStyle>
            <a:lvl1pPr marL="0" indent="0">
              <a:buNone/>
              <a:defRPr sz="1200"/>
            </a:lvl1pPr>
            <a:lvl2pPr marL="385537" indent="0">
              <a:buNone/>
              <a:defRPr sz="1000"/>
            </a:lvl2pPr>
            <a:lvl3pPr marL="771075" indent="0">
              <a:buNone/>
              <a:defRPr sz="800"/>
            </a:lvl3pPr>
            <a:lvl4pPr marL="1156611" indent="0">
              <a:buNone/>
              <a:defRPr sz="800"/>
            </a:lvl4pPr>
            <a:lvl5pPr marL="1542149" indent="0">
              <a:buNone/>
              <a:defRPr sz="800"/>
            </a:lvl5pPr>
            <a:lvl6pPr marL="1927687" indent="0">
              <a:buNone/>
              <a:defRPr sz="800"/>
            </a:lvl6pPr>
            <a:lvl7pPr marL="2313224" indent="0">
              <a:buNone/>
              <a:defRPr sz="800"/>
            </a:lvl7pPr>
            <a:lvl8pPr marL="2698761" indent="0">
              <a:buNone/>
              <a:defRPr sz="800"/>
            </a:lvl8pPr>
            <a:lvl9pPr marL="3084297" indent="0">
              <a:buNone/>
              <a:defRPr sz="8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0E19CD-58DC-4B13-B0A9-9348D275531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350450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31800" y="195263"/>
            <a:ext cx="7777163" cy="809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77108" tIns="38554" rIns="77108" bIns="3855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31800" y="1133475"/>
            <a:ext cx="7777163" cy="3208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77108" tIns="38554" rIns="77108" bIns="3855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31800" y="4505325"/>
            <a:ext cx="2016125" cy="258763"/>
          </a:xfrm>
          <a:prstGeom prst="rect">
            <a:avLst/>
          </a:prstGeom>
        </p:spPr>
        <p:txBody>
          <a:bodyPr vert="horz" lIns="77108" tIns="38554" rIns="77108" bIns="38554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952750" y="4505325"/>
            <a:ext cx="2735263" cy="258763"/>
          </a:xfrm>
          <a:prstGeom prst="rect">
            <a:avLst/>
          </a:prstGeom>
        </p:spPr>
        <p:txBody>
          <a:bodyPr vert="horz" lIns="77108" tIns="38554" rIns="77108" bIns="38554" rtlCol="0" anchor="ctr"/>
          <a:lstStyle>
            <a:lvl1pPr algn="ct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192838" y="4505325"/>
            <a:ext cx="2016125" cy="258763"/>
          </a:xfrm>
          <a:prstGeom prst="rect">
            <a:avLst/>
          </a:prstGeom>
        </p:spPr>
        <p:txBody>
          <a:bodyPr vert="horz" lIns="77108" tIns="38554" rIns="77108" bIns="38554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25775F45-5EE6-41BA-9D4C-0F8602C35AC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2" r:id="rId1"/>
    <p:sldLayoutId id="2147483763" r:id="rId2"/>
    <p:sldLayoutId id="2147483764" r:id="rId3"/>
    <p:sldLayoutId id="2147483765" r:id="rId4"/>
    <p:sldLayoutId id="2147483766" r:id="rId5"/>
    <p:sldLayoutId id="2147483767" r:id="rId6"/>
    <p:sldLayoutId id="2147483768" r:id="rId7"/>
    <p:sldLayoutId id="2147483769" r:id="rId8"/>
    <p:sldLayoutId id="2147483770" r:id="rId9"/>
    <p:sldLayoutId id="2147483771" r:id="rId10"/>
    <p:sldLayoutId id="2147483772" r:id="rId11"/>
    <p:sldLayoutId id="2147483773" r:id="rId12"/>
    <p:sldLayoutId id="2147483774" r:id="rId13"/>
    <p:sldLayoutId id="2147483775" r:id="rId14"/>
  </p:sldLayoutIdLst>
  <p:transition spd="slow">
    <p:strips/>
  </p:transition>
  <p:txStyles>
    <p:titleStyle>
      <a:lvl1pPr algn="ctr" defTabSz="769938" rtl="0" eaLnBrk="1" fontAlgn="base" hangingPunct="1">
        <a:spcBef>
          <a:spcPct val="0"/>
        </a:spcBef>
        <a:spcAft>
          <a:spcPct val="0"/>
        </a:spcAft>
        <a:defRPr sz="37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769938" rtl="0" eaLnBrk="1" fontAlgn="base" hangingPunct="1">
        <a:spcBef>
          <a:spcPct val="0"/>
        </a:spcBef>
        <a:spcAft>
          <a:spcPct val="0"/>
        </a:spcAft>
        <a:defRPr sz="3700">
          <a:solidFill>
            <a:schemeClr val="tx1"/>
          </a:solidFill>
          <a:latin typeface="Calibri" pitchFamily="34" charset="0"/>
        </a:defRPr>
      </a:lvl2pPr>
      <a:lvl3pPr algn="ctr" defTabSz="769938" rtl="0" eaLnBrk="1" fontAlgn="base" hangingPunct="1">
        <a:spcBef>
          <a:spcPct val="0"/>
        </a:spcBef>
        <a:spcAft>
          <a:spcPct val="0"/>
        </a:spcAft>
        <a:defRPr sz="3700">
          <a:solidFill>
            <a:schemeClr val="tx1"/>
          </a:solidFill>
          <a:latin typeface="Calibri" pitchFamily="34" charset="0"/>
        </a:defRPr>
      </a:lvl3pPr>
      <a:lvl4pPr algn="ctr" defTabSz="769938" rtl="0" eaLnBrk="1" fontAlgn="base" hangingPunct="1">
        <a:spcBef>
          <a:spcPct val="0"/>
        </a:spcBef>
        <a:spcAft>
          <a:spcPct val="0"/>
        </a:spcAft>
        <a:defRPr sz="3700">
          <a:solidFill>
            <a:schemeClr val="tx1"/>
          </a:solidFill>
          <a:latin typeface="Calibri" pitchFamily="34" charset="0"/>
        </a:defRPr>
      </a:lvl4pPr>
      <a:lvl5pPr algn="ctr" defTabSz="769938" rtl="0" eaLnBrk="1" fontAlgn="base" hangingPunct="1">
        <a:spcBef>
          <a:spcPct val="0"/>
        </a:spcBef>
        <a:spcAft>
          <a:spcPct val="0"/>
        </a:spcAft>
        <a:defRPr sz="3700">
          <a:solidFill>
            <a:schemeClr val="tx1"/>
          </a:solidFill>
          <a:latin typeface="Calibri" pitchFamily="34" charset="0"/>
        </a:defRPr>
      </a:lvl5pPr>
      <a:lvl6pPr marL="457200" algn="ctr" defTabSz="769938" rtl="0" eaLnBrk="1" fontAlgn="base" hangingPunct="1">
        <a:spcBef>
          <a:spcPct val="0"/>
        </a:spcBef>
        <a:spcAft>
          <a:spcPct val="0"/>
        </a:spcAft>
        <a:defRPr sz="3700">
          <a:solidFill>
            <a:schemeClr val="tx1"/>
          </a:solidFill>
          <a:latin typeface="Calibri" pitchFamily="34" charset="0"/>
        </a:defRPr>
      </a:lvl6pPr>
      <a:lvl7pPr marL="914400" algn="ctr" defTabSz="769938" rtl="0" eaLnBrk="1" fontAlgn="base" hangingPunct="1">
        <a:spcBef>
          <a:spcPct val="0"/>
        </a:spcBef>
        <a:spcAft>
          <a:spcPct val="0"/>
        </a:spcAft>
        <a:defRPr sz="3700">
          <a:solidFill>
            <a:schemeClr val="tx1"/>
          </a:solidFill>
          <a:latin typeface="Calibri" pitchFamily="34" charset="0"/>
        </a:defRPr>
      </a:lvl7pPr>
      <a:lvl8pPr marL="1371600" algn="ctr" defTabSz="769938" rtl="0" eaLnBrk="1" fontAlgn="base" hangingPunct="1">
        <a:spcBef>
          <a:spcPct val="0"/>
        </a:spcBef>
        <a:spcAft>
          <a:spcPct val="0"/>
        </a:spcAft>
        <a:defRPr sz="3700">
          <a:solidFill>
            <a:schemeClr val="tx1"/>
          </a:solidFill>
          <a:latin typeface="Calibri" pitchFamily="34" charset="0"/>
        </a:defRPr>
      </a:lvl8pPr>
      <a:lvl9pPr marL="1828800" algn="ctr" defTabSz="769938" rtl="0" eaLnBrk="1" fontAlgn="base" hangingPunct="1">
        <a:spcBef>
          <a:spcPct val="0"/>
        </a:spcBef>
        <a:spcAft>
          <a:spcPct val="0"/>
        </a:spcAft>
        <a:defRPr sz="3700">
          <a:solidFill>
            <a:schemeClr val="tx1"/>
          </a:solidFill>
          <a:latin typeface="Calibri" pitchFamily="34" charset="0"/>
        </a:defRPr>
      </a:lvl9pPr>
    </p:titleStyle>
    <p:bodyStyle>
      <a:lvl1pPr marL="288925" indent="-288925" algn="l" defTabSz="769938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5475" indent="-239713" algn="l" defTabSz="769938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63613" indent="-192088" algn="l" defTabSz="769938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349375" indent="-192088" algn="l" defTabSz="769938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733550" indent="-192088" algn="l" defTabSz="769938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120456" indent="-192769" algn="l" defTabSz="771075" rtl="0" eaLnBrk="1" latinLnBrk="0" hangingPunct="1">
        <a:spcBef>
          <a:spcPct val="20000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505992" indent="-192769" algn="l" defTabSz="771075" rtl="0" eaLnBrk="1" latinLnBrk="0" hangingPunct="1">
        <a:spcBef>
          <a:spcPct val="20000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2891531" indent="-192769" algn="l" defTabSz="771075" rtl="0" eaLnBrk="1" latinLnBrk="0" hangingPunct="1">
        <a:spcBef>
          <a:spcPct val="20000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277067" indent="-192769" algn="l" defTabSz="771075" rtl="0" eaLnBrk="1" latinLnBrk="0" hangingPunct="1">
        <a:spcBef>
          <a:spcPct val="20000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771075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385537" algn="l" defTabSz="771075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2pPr>
      <a:lvl3pPr marL="771075" algn="l" defTabSz="771075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156611" algn="l" defTabSz="771075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2149" algn="l" defTabSz="771075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927687" algn="l" defTabSz="771075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313224" algn="l" defTabSz="771075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698761" algn="l" defTabSz="771075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3084297" algn="l" defTabSz="771075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17" descr="C:\Users\lubamark\Documents\_дизайн\_Шаблоны презентаций\ТПУ_Карта стилизованная_CMYK.bmp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2415" y="213408"/>
            <a:ext cx="4852422" cy="2252774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52" name="Rectangle 12"/>
          <p:cNvSpPr>
            <a:spLocks noChangeArrowheads="1"/>
          </p:cNvSpPr>
          <p:nvPr/>
        </p:nvSpPr>
        <p:spPr bwMode="auto">
          <a:xfrm>
            <a:off x="0" y="1573206"/>
            <a:ext cx="8424862" cy="1873250"/>
          </a:xfrm>
          <a:prstGeom prst="rect">
            <a:avLst/>
          </a:prstGeom>
          <a:solidFill>
            <a:srgbClr val="80BF4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16" tIns="45708" rIns="91416" bIns="45708" anchor="ctr"/>
          <a:lstStyle>
            <a:lvl1pPr algn="l" eaLnBrk="0" hangingPunct="0">
              <a:spcBef>
                <a:spcPct val="20000"/>
              </a:spcBef>
              <a:buFont typeface="Arial" charset="0"/>
              <a:buChar char="•"/>
              <a:defRPr sz="27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Font typeface="Arial" charset="0"/>
              <a:buChar char="–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Font typeface="Arial" charset="0"/>
              <a:buChar char="–"/>
              <a:defRPr sz="17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Font typeface="Arial" charset="0"/>
              <a:buChar char="»"/>
              <a:defRPr sz="17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7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7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7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7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2800" b="1" dirty="0" smtClean="0">
                <a:latin typeface="Times New Roman" pitchFamily="18" charset="0"/>
                <a:cs typeface="Times New Roman" pitchFamily="18" charset="0"/>
              </a:rPr>
              <a:t>Тайм-менеджмент в жизни студента</a:t>
            </a:r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71438" y="3760788"/>
            <a:ext cx="8353425" cy="50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7128" tIns="38564" rIns="77128" bIns="38564"/>
          <a:lstStyle>
            <a:lvl1pPr algn="l" defTabSz="771525" eaLnBrk="0" hangingPunct="0">
              <a:spcBef>
                <a:spcPct val="20000"/>
              </a:spcBef>
              <a:buFont typeface="Arial" charset="0"/>
              <a:buChar char="•"/>
              <a:defRPr sz="27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algn="l" defTabSz="771525" eaLnBrk="0" hangingPunct="0">
              <a:spcBef>
                <a:spcPct val="20000"/>
              </a:spcBef>
              <a:buFont typeface="Arial" charset="0"/>
              <a:buChar char="–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algn="l" defTabSz="771525" eaLnBrk="0" hangingPunct="0">
              <a:spcBef>
                <a:spcPct val="200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algn="l" defTabSz="771525" eaLnBrk="0" hangingPunct="0">
              <a:spcBef>
                <a:spcPct val="20000"/>
              </a:spcBef>
              <a:buFont typeface="Arial" charset="0"/>
              <a:buChar char="–"/>
              <a:defRPr sz="17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algn="l" defTabSz="771525" eaLnBrk="0" hangingPunct="0">
              <a:spcBef>
                <a:spcPct val="20000"/>
              </a:spcBef>
              <a:buFont typeface="Arial" charset="0"/>
              <a:buChar char="»"/>
              <a:defRPr sz="17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77152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7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77152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7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77152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7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77152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7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ru-RU" altLang="ru-RU" sz="1800" b="1" dirty="0">
                <a:latin typeface="Times New Roman" pitchFamily="18" charset="0"/>
                <a:cs typeface="Times New Roman" pitchFamily="18" charset="0"/>
              </a:rPr>
              <a:t>ПСИХОЛОГИЧЕСКАЯ СЛУЖБА </a:t>
            </a:r>
            <a:r>
              <a:rPr lang="ru-RU" altLang="ru-RU" sz="1800" b="1" dirty="0" smtClean="0">
                <a:latin typeface="Times New Roman" pitchFamily="18" charset="0"/>
                <a:cs typeface="Times New Roman" pitchFamily="18" charset="0"/>
              </a:rPr>
              <a:t>ЦСР</a:t>
            </a:r>
            <a:endParaRPr lang="ru-RU" altLang="ru-RU" sz="1800" b="1" dirty="0"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ru-RU" altLang="ru-RU" sz="1800" b="1" dirty="0" smtClean="0">
                <a:latin typeface="Times New Roman" pitchFamily="18" charset="0"/>
                <a:cs typeface="Times New Roman" pitchFamily="18" charset="0"/>
              </a:rPr>
              <a:t>Кудрявцева О.В.</a:t>
            </a:r>
            <a:endParaRPr lang="ru-RU" altLang="ru-RU" sz="1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0" y="1925638"/>
            <a:ext cx="8640763" cy="1081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7128" tIns="38564" rIns="77128" bIns="38564"/>
          <a:lstStyle>
            <a:lvl1pPr algn="l" defTabSz="771525" eaLnBrk="0" hangingPunct="0">
              <a:spcBef>
                <a:spcPct val="20000"/>
              </a:spcBef>
              <a:buFont typeface="Arial" charset="0"/>
              <a:buChar char="•"/>
              <a:defRPr sz="27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algn="l" defTabSz="771525" eaLnBrk="0" hangingPunct="0">
              <a:spcBef>
                <a:spcPct val="20000"/>
              </a:spcBef>
              <a:buFont typeface="Arial" charset="0"/>
              <a:buChar char="–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algn="l" defTabSz="771525" eaLnBrk="0" hangingPunct="0">
              <a:spcBef>
                <a:spcPct val="200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algn="l" defTabSz="771525" eaLnBrk="0" hangingPunct="0">
              <a:spcBef>
                <a:spcPct val="20000"/>
              </a:spcBef>
              <a:buFont typeface="Arial" charset="0"/>
              <a:buChar char="–"/>
              <a:defRPr sz="17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algn="l" defTabSz="771525" eaLnBrk="0" hangingPunct="0">
              <a:spcBef>
                <a:spcPct val="20000"/>
              </a:spcBef>
              <a:buFont typeface="Arial" charset="0"/>
              <a:buChar char="»"/>
              <a:defRPr sz="17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77152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7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77152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7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77152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7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77152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7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lnSpc>
                <a:spcPct val="80000"/>
              </a:lnSpc>
              <a:buFontTx/>
              <a:buNone/>
            </a:pPr>
            <a:endParaRPr lang="ru-RU" altLang="ru-RU" sz="2000">
              <a:solidFill>
                <a:schemeClr val="bg1"/>
              </a:solidFill>
              <a:latin typeface="Arial" charset="0"/>
              <a:ea typeface="Verdana" pitchFamily="34" charset="0"/>
            </a:endParaRPr>
          </a:p>
        </p:txBody>
      </p:sp>
      <p:sp>
        <p:nvSpPr>
          <p:cNvPr id="2057" name="TextBox 1"/>
          <p:cNvSpPr txBox="1">
            <a:spLocks noChangeArrowheads="1"/>
          </p:cNvSpPr>
          <p:nvPr/>
        </p:nvSpPr>
        <p:spPr bwMode="auto">
          <a:xfrm>
            <a:off x="1862138" y="2790825"/>
            <a:ext cx="184150" cy="32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16" tIns="45708" rIns="91416" bIns="45708">
            <a:spAutoFit/>
          </a:bodyPr>
          <a:lstStyle>
            <a:lvl1pPr algn="l" eaLnBrk="0" hangingPunct="0">
              <a:spcBef>
                <a:spcPct val="20000"/>
              </a:spcBef>
              <a:buFont typeface="Arial" charset="0"/>
              <a:buChar char="•"/>
              <a:defRPr sz="27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Font typeface="Arial" charset="0"/>
              <a:buChar char="–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Font typeface="Arial" charset="0"/>
              <a:buChar char="–"/>
              <a:defRPr sz="17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Font typeface="Arial" charset="0"/>
              <a:buChar char="»"/>
              <a:defRPr sz="17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7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7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7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7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ru-RU" altLang="ru-RU" sz="1500">
              <a:latin typeface="Arial" charset="0"/>
            </a:endParaRPr>
          </a:p>
        </p:txBody>
      </p:sp>
      <p:pic>
        <p:nvPicPr>
          <p:cNvPr id="2069" name="Рисунок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7338" y="414338"/>
            <a:ext cx="2530475" cy="915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 advTm="5361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5"/>
          <p:cNvSpPr>
            <a:spLocks noChangeArrowheads="1"/>
          </p:cNvSpPr>
          <p:nvPr/>
        </p:nvSpPr>
        <p:spPr bwMode="auto">
          <a:xfrm>
            <a:off x="8208963" y="4446588"/>
            <a:ext cx="431800" cy="414337"/>
          </a:xfrm>
          <a:prstGeom prst="rect">
            <a:avLst/>
          </a:prstGeom>
          <a:solidFill>
            <a:srgbClr val="96969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416" tIns="45708" rIns="91416" bIns="45708" anchor="ctr"/>
          <a:lstStyle>
            <a:lvl1pPr algn="l" defTabSz="771525" eaLnBrk="0" hangingPunct="0">
              <a:spcBef>
                <a:spcPct val="20000"/>
              </a:spcBef>
              <a:buFont typeface="Arial" charset="0"/>
              <a:buChar char="•"/>
              <a:defRPr sz="27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algn="l" defTabSz="771525" eaLnBrk="0" hangingPunct="0">
              <a:spcBef>
                <a:spcPct val="20000"/>
              </a:spcBef>
              <a:buFont typeface="Arial" charset="0"/>
              <a:buChar char="–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algn="l" defTabSz="771525" eaLnBrk="0" hangingPunct="0">
              <a:spcBef>
                <a:spcPct val="200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algn="l" defTabSz="771525" eaLnBrk="0" hangingPunct="0">
              <a:spcBef>
                <a:spcPct val="20000"/>
              </a:spcBef>
              <a:buFont typeface="Arial" charset="0"/>
              <a:buChar char="–"/>
              <a:defRPr sz="17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algn="l" defTabSz="771525" eaLnBrk="0" hangingPunct="0">
              <a:spcBef>
                <a:spcPct val="20000"/>
              </a:spcBef>
              <a:buFont typeface="Arial" charset="0"/>
              <a:buChar char="»"/>
              <a:defRPr sz="17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77152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7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77152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7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77152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7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77152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7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ru-RU" sz="1200" dirty="0">
                <a:latin typeface="Arial" charset="0"/>
              </a:rPr>
              <a:t>5</a:t>
            </a:r>
            <a:endParaRPr lang="ru-RU" altLang="ru-RU" sz="1200" dirty="0">
              <a:latin typeface="Arial" charset="0"/>
            </a:endParaRPr>
          </a:p>
        </p:txBody>
      </p:sp>
      <p:sp>
        <p:nvSpPr>
          <p:cNvPr id="5123" name="Rectangle 29"/>
          <p:cNvSpPr>
            <a:spLocks noChangeArrowheads="1"/>
          </p:cNvSpPr>
          <p:nvPr/>
        </p:nvSpPr>
        <p:spPr bwMode="auto">
          <a:xfrm>
            <a:off x="0" y="0"/>
            <a:ext cx="573088" cy="4302125"/>
          </a:xfrm>
          <a:prstGeom prst="rect">
            <a:avLst/>
          </a:prstGeom>
          <a:solidFill>
            <a:srgbClr val="80BF4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16" tIns="45708" rIns="91416" bIns="45708" anchor="ctr"/>
          <a:lstStyle>
            <a:lvl1pPr algn="l" eaLnBrk="0" hangingPunct="0">
              <a:spcBef>
                <a:spcPct val="20000"/>
              </a:spcBef>
              <a:buFont typeface="Arial" charset="0"/>
              <a:buChar char="•"/>
              <a:defRPr sz="27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Font typeface="Arial" charset="0"/>
              <a:buChar char="–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Font typeface="Arial" charset="0"/>
              <a:buChar char="–"/>
              <a:defRPr sz="17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Font typeface="Arial" charset="0"/>
              <a:buChar char="»"/>
              <a:defRPr sz="17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7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7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7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7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ru-RU" altLang="ru-RU" sz="1500">
              <a:latin typeface="Arial" charset="0"/>
            </a:endParaRPr>
          </a:p>
        </p:txBody>
      </p:sp>
      <p:sp>
        <p:nvSpPr>
          <p:cNvPr id="5126" name="Прямоугольник 1"/>
          <p:cNvSpPr>
            <a:spLocks noChangeArrowheads="1"/>
          </p:cNvSpPr>
          <p:nvPr/>
        </p:nvSpPr>
        <p:spPr bwMode="auto">
          <a:xfrm>
            <a:off x="792163" y="917575"/>
            <a:ext cx="7739062" cy="32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16" tIns="45708" rIns="91416" bIns="45708">
            <a:spAutoFit/>
          </a:bodyPr>
          <a:lstStyle>
            <a:lvl1pPr algn="l" eaLnBrk="0" hangingPunct="0">
              <a:spcBef>
                <a:spcPct val="20000"/>
              </a:spcBef>
              <a:buFont typeface="Arial" charset="0"/>
              <a:buChar char="•"/>
              <a:defRPr sz="27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Font typeface="Arial" charset="0"/>
              <a:buChar char="–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Font typeface="Arial" charset="0"/>
              <a:buChar char="–"/>
              <a:defRPr sz="17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Font typeface="Arial" charset="0"/>
              <a:buChar char="»"/>
              <a:defRPr sz="17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7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7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7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7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ru-RU" altLang="ru-RU" sz="1500" b="1">
                <a:latin typeface="Arial" charset="0"/>
              </a:rPr>
              <a:t> </a:t>
            </a:r>
            <a:endParaRPr lang="ru-RU" altLang="ru-RU" sz="1500">
              <a:latin typeface="Arial" charset="0"/>
            </a:endParaRPr>
          </a:p>
        </p:txBody>
      </p:sp>
      <p:grpSp>
        <p:nvGrpSpPr>
          <p:cNvPr id="2" name="Группа 8"/>
          <p:cNvGrpSpPr>
            <a:grpSpLocks noChangeAspect="1"/>
          </p:cNvGrpSpPr>
          <p:nvPr/>
        </p:nvGrpSpPr>
        <p:grpSpPr bwMode="auto">
          <a:xfrm>
            <a:off x="314325" y="4413250"/>
            <a:ext cx="1257300" cy="292100"/>
            <a:chOff x="543276" y="545242"/>
            <a:chExt cx="1816737" cy="422585"/>
          </a:xfrm>
        </p:grpSpPr>
        <p:sp>
          <p:nvSpPr>
            <p:cNvPr id="32" name="Freeform 37"/>
            <p:cNvSpPr>
              <a:spLocks noEditPoints="1"/>
            </p:cNvSpPr>
            <p:nvPr/>
          </p:nvSpPr>
          <p:spPr bwMode="auto">
            <a:xfrm>
              <a:off x="1036457" y="565913"/>
              <a:ext cx="1323556" cy="401914"/>
            </a:xfrm>
            <a:custGeom>
              <a:avLst/>
              <a:gdLst>
                <a:gd name="T0" fmla="*/ 528 w 2132"/>
                <a:gd name="T1" fmla="*/ 586 h 649"/>
                <a:gd name="T2" fmla="*/ 791 w 2132"/>
                <a:gd name="T3" fmla="*/ 557 h 649"/>
                <a:gd name="T4" fmla="*/ 510 w 2132"/>
                <a:gd name="T5" fmla="*/ 564 h 649"/>
                <a:gd name="T6" fmla="*/ 490 w 2132"/>
                <a:gd name="T7" fmla="*/ 521 h 649"/>
                <a:gd name="T8" fmla="*/ 1337 w 2132"/>
                <a:gd name="T9" fmla="*/ 504 h 649"/>
                <a:gd name="T10" fmla="*/ 1257 w 2132"/>
                <a:gd name="T11" fmla="*/ 504 h 649"/>
                <a:gd name="T12" fmla="*/ 1001 w 2132"/>
                <a:gd name="T13" fmla="*/ 504 h 649"/>
                <a:gd name="T14" fmla="*/ 981 w 2132"/>
                <a:gd name="T15" fmla="*/ 504 h 649"/>
                <a:gd name="T16" fmla="*/ 799 w 2132"/>
                <a:gd name="T17" fmla="*/ 579 h 649"/>
                <a:gd name="T18" fmla="*/ 625 w 2132"/>
                <a:gd name="T19" fmla="*/ 522 h 649"/>
                <a:gd name="T20" fmla="*/ 508 w 2132"/>
                <a:gd name="T21" fmla="*/ 504 h 649"/>
                <a:gd name="T22" fmla="*/ 529 w 2132"/>
                <a:gd name="T23" fmla="*/ 574 h 649"/>
                <a:gd name="T24" fmla="*/ 470 w 2132"/>
                <a:gd name="T25" fmla="*/ 646 h 649"/>
                <a:gd name="T26" fmla="*/ 404 w 2132"/>
                <a:gd name="T27" fmla="*/ 536 h 649"/>
                <a:gd name="T28" fmla="*/ 249 w 2132"/>
                <a:gd name="T29" fmla="*/ 646 h 649"/>
                <a:gd name="T30" fmla="*/ 131 w 2132"/>
                <a:gd name="T31" fmla="*/ 504 h 649"/>
                <a:gd name="T32" fmla="*/ 23 w 2132"/>
                <a:gd name="T33" fmla="*/ 627 h 649"/>
                <a:gd name="T34" fmla="*/ 931 w 2132"/>
                <a:gd name="T35" fmla="*/ 503 h 649"/>
                <a:gd name="T36" fmla="*/ 872 w 2132"/>
                <a:gd name="T37" fmla="*/ 609 h 649"/>
                <a:gd name="T38" fmla="*/ 893 w 2132"/>
                <a:gd name="T39" fmla="*/ 646 h 649"/>
                <a:gd name="T40" fmla="*/ 914 w 2132"/>
                <a:gd name="T41" fmla="*/ 502 h 649"/>
                <a:gd name="T42" fmla="*/ 206 w 2132"/>
                <a:gd name="T43" fmla="*/ 387 h 649"/>
                <a:gd name="T44" fmla="*/ 267 w 2132"/>
                <a:gd name="T45" fmla="*/ 302 h 649"/>
                <a:gd name="T46" fmla="*/ 2111 w 2132"/>
                <a:gd name="T47" fmla="*/ 411 h 649"/>
                <a:gd name="T48" fmla="*/ 1976 w 2132"/>
                <a:gd name="T49" fmla="*/ 269 h 649"/>
                <a:gd name="T50" fmla="*/ 1805 w 2132"/>
                <a:gd name="T51" fmla="*/ 269 h 649"/>
                <a:gd name="T52" fmla="*/ 1549 w 2132"/>
                <a:gd name="T53" fmla="*/ 287 h 649"/>
                <a:gd name="T54" fmla="*/ 1337 w 2132"/>
                <a:gd name="T55" fmla="*/ 269 h 649"/>
                <a:gd name="T56" fmla="*/ 1423 w 2132"/>
                <a:gd name="T57" fmla="*/ 269 h 649"/>
                <a:gd name="T58" fmla="*/ 1337 w 2132"/>
                <a:gd name="T59" fmla="*/ 294 h 649"/>
                <a:gd name="T60" fmla="*/ 1280 w 2132"/>
                <a:gd name="T61" fmla="*/ 302 h 649"/>
                <a:gd name="T62" fmla="*/ 1126 w 2132"/>
                <a:gd name="T63" fmla="*/ 411 h 649"/>
                <a:gd name="T64" fmla="*/ 955 w 2132"/>
                <a:gd name="T65" fmla="*/ 337 h 649"/>
                <a:gd name="T66" fmla="*/ 791 w 2132"/>
                <a:gd name="T67" fmla="*/ 287 h 649"/>
                <a:gd name="T68" fmla="*/ 741 w 2132"/>
                <a:gd name="T69" fmla="*/ 269 h 649"/>
                <a:gd name="T70" fmla="*/ 515 w 2132"/>
                <a:gd name="T71" fmla="*/ 380 h 649"/>
                <a:gd name="T72" fmla="*/ 447 w 2132"/>
                <a:gd name="T73" fmla="*/ 269 h 649"/>
                <a:gd name="T74" fmla="*/ 363 w 2132"/>
                <a:gd name="T75" fmla="*/ 406 h 649"/>
                <a:gd name="T76" fmla="*/ 351 w 2132"/>
                <a:gd name="T77" fmla="*/ 386 h 649"/>
                <a:gd name="T78" fmla="*/ 105 w 2132"/>
                <a:gd name="T79" fmla="*/ 287 h 649"/>
                <a:gd name="T80" fmla="*/ 1640 w 2132"/>
                <a:gd name="T81" fmla="*/ 288 h 649"/>
                <a:gd name="T82" fmla="*/ 1680 w 2132"/>
                <a:gd name="T83" fmla="*/ 393 h 649"/>
                <a:gd name="T84" fmla="*/ 1583 w 2132"/>
                <a:gd name="T85" fmla="*/ 339 h 649"/>
                <a:gd name="T86" fmla="*/ 292 w 2132"/>
                <a:gd name="T87" fmla="*/ 303 h 649"/>
                <a:gd name="T88" fmla="*/ 182 w 2132"/>
                <a:gd name="T89" fmla="*/ 393 h 649"/>
                <a:gd name="T90" fmla="*/ 2059 w 2132"/>
                <a:gd name="T91" fmla="*/ 241 h 649"/>
                <a:gd name="T92" fmla="*/ 2058 w 2132"/>
                <a:gd name="T93" fmla="*/ 257 h 649"/>
                <a:gd name="T94" fmla="*/ 157 w 2132"/>
                <a:gd name="T95" fmla="*/ 132 h 649"/>
                <a:gd name="T96" fmla="*/ 244 w 2132"/>
                <a:gd name="T97" fmla="*/ 92 h 649"/>
                <a:gd name="T98" fmla="*/ 1046 w 2132"/>
                <a:gd name="T99" fmla="*/ 35 h 649"/>
                <a:gd name="T100" fmla="*/ 803 w 2132"/>
                <a:gd name="T101" fmla="*/ 145 h 649"/>
                <a:gd name="T102" fmla="*/ 658 w 2132"/>
                <a:gd name="T103" fmla="*/ 35 h 649"/>
                <a:gd name="T104" fmla="*/ 305 w 2132"/>
                <a:gd name="T105" fmla="*/ 35 h 649"/>
                <a:gd name="T106" fmla="*/ 325 w 2132"/>
                <a:gd name="T107" fmla="*/ 53 h 649"/>
                <a:gd name="T108" fmla="*/ 44 w 2132"/>
                <a:gd name="T109" fmla="*/ 52 h 649"/>
                <a:gd name="T110" fmla="*/ 529 w 2132"/>
                <a:gd name="T111" fmla="*/ 72 h 649"/>
                <a:gd name="T112" fmla="*/ 605 w 2132"/>
                <a:gd name="T113" fmla="*/ 173 h 649"/>
                <a:gd name="T114" fmla="*/ 507 w 2132"/>
                <a:gd name="T115" fmla="*/ 66 h 649"/>
                <a:gd name="T116" fmla="*/ 267 w 2132"/>
                <a:gd name="T117" fmla="*/ 105 h 649"/>
                <a:gd name="T118" fmla="*/ 132 w 2132"/>
                <a:gd name="T119" fmla="*/ 126 h 649"/>
                <a:gd name="T120" fmla="*/ 992 w 2132"/>
                <a:gd name="T121" fmla="*/ 9 h 649"/>
                <a:gd name="T122" fmla="*/ 967 w 2132"/>
                <a:gd name="T123" fmla="*/ 0 h 6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2132" h="649">
                  <a:moveTo>
                    <a:pt x="490" y="581"/>
                  </a:moveTo>
                  <a:lnTo>
                    <a:pt x="490" y="630"/>
                  </a:lnTo>
                  <a:lnTo>
                    <a:pt x="505" y="630"/>
                  </a:lnTo>
                  <a:lnTo>
                    <a:pt x="516" y="629"/>
                  </a:lnTo>
                  <a:lnTo>
                    <a:pt x="525" y="626"/>
                  </a:lnTo>
                  <a:lnTo>
                    <a:pt x="533" y="622"/>
                  </a:lnTo>
                  <a:lnTo>
                    <a:pt x="538" y="616"/>
                  </a:lnTo>
                  <a:lnTo>
                    <a:pt x="539" y="606"/>
                  </a:lnTo>
                  <a:lnTo>
                    <a:pt x="538" y="596"/>
                  </a:lnTo>
                  <a:lnTo>
                    <a:pt x="534" y="590"/>
                  </a:lnTo>
                  <a:lnTo>
                    <a:pt x="528" y="586"/>
                  </a:lnTo>
                  <a:lnTo>
                    <a:pt x="520" y="582"/>
                  </a:lnTo>
                  <a:lnTo>
                    <a:pt x="512" y="581"/>
                  </a:lnTo>
                  <a:lnTo>
                    <a:pt x="503" y="581"/>
                  </a:lnTo>
                  <a:lnTo>
                    <a:pt x="490" y="581"/>
                  </a:lnTo>
                  <a:close/>
                  <a:moveTo>
                    <a:pt x="744" y="522"/>
                  </a:moveTo>
                  <a:lnTo>
                    <a:pt x="744" y="572"/>
                  </a:lnTo>
                  <a:lnTo>
                    <a:pt x="764" y="572"/>
                  </a:lnTo>
                  <a:lnTo>
                    <a:pt x="772" y="571"/>
                  </a:lnTo>
                  <a:lnTo>
                    <a:pt x="779" y="569"/>
                  </a:lnTo>
                  <a:lnTo>
                    <a:pt x="787" y="563"/>
                  </a:lnTo>
                  <a:lnTo>
                    <a:pt x="791" y="557"/>
                  </a:lnTo>
                  <a:lnTo>
                    <a:pt x="793" y="546"/>
                  </a:lnTo>
                  <a:lnTo>
                    <a:pt x="791" y="537"/>
                  </a:lnTo>
                  <a:lnTo>
                    <a:pt x="786" y="530"/>
                  </a:lnTo>
                  <a:lnTo>
                    <a:pt x="778" y="526"/>
                  </a:lnTo>
                  <a:lnTo>
                    <a:pt x="770" y="522"/>
                  </a:lnTo>
                  <a:lnTo>
                    <a:pt x="761" y="522"/>
                  </a:lnTo>
                  <a:lnTo>
                    <a:pt x="744" y="522"/>
                  </a:lnTo>
                  <a:close/>
                  <a:moveTo>
                    <a:pt x="490" y="521"/>
                  </a:moveTo>
                  <a:lnTo>
                    <a:pt x="490" y="564"/>
                  </a:lnTo>
                  <a:lnTo>
                    <a:pt x="501" y="564"/>
                  </a:lnTo>
                  <a:lnTo>
                    <a:pt x="510" y="564"/>
                  </a:lnTo>
                  <a:lnTo>
                    <a:pt x="519" y="563"/>
                  </a:lnTo>
                  <a:lnTo>
                    <a:pt x="527" y="561"/>
                  </a:lnTo>
                  <a:lnTo>
                    <a:pt x="532" y="557"/>
                  </a:lnTo>
                  <a:lnTo>
                    <a:pt x="536" y="551"/>
                  </a:lnTo>
                  <a:lnTo>
                    <a:pt x="537" y="542"/>
                  </a:lnTo>
                  <a:lnTo>
                    <a:pt x="536" y="533"/>
                  </a:lnTo>
                  <a:lnTo>
                    <a:pt x="532" y="527"/>
                  </a:lnTo>
                  <a:lnTo>
                    <a:pt x="525" y="524"/>
                  </a:lnTo>
                  <a:lnTo>
                    <a:pt x="519" y="521"/>
                  </a:lnTo>
                  <a:lnTo>
                    <a:pt x="512" y="521"/>
                  </a:lnTo>
                  <a:lnTo>
                    <a:pt x="490" y="521"/>
                  </a:lnTo>
                  <a:close/>
                  <a:moveTo>
                    <a:pt x="1362" y="504"/>
                  </a:moveTo>
                  <a:lnTo>
                    <a:pt x="1471" y="504"/>
                  </a:lnTo>
                  <a:lnTo>
                    <a:pt x="1471" y="522"/>
                  </a:lnTo>
                  <a:lnTo>
                    <a:pt x="1427" y="522"/>
                  </a:lnTo>
                  <a:lnTo>
                    <a:pt x="1427" y="646"/>
                  </a:lnTo>
                  <a:lnTo>
                    <a:pt x="1406" y="646"/>
                  </a:lnTo>
                  <a:lnTo>
                    <a:pt x="1406" y="522"/>
                  </a:lnTo>
                  <a:lnTo>
                    <a:pt x="1362" y="522"/>
                  </a:lnTo>
                  <a:lnTo>
                    <a:pt x="1362" y="504"/>
                  </a:lnTo>
                  <a:close/>
                  <a:moveTo>
                    <a:pt x="1257" y="504"/>
                  </a:moveTo>
                  <a:lnTo>
                    <a:pt x="1337" y="504"/>
                  </a:lnTo>
                  <a:lnTo>
                    <a:pt x="1337" y="522"/>
                  </a:lnTo>
                  <a:lnTo>
                    <a:pt x="1278" y="522"/>
                  </a:lnTo>
                  <a:lnTo>
                    <a:pt x="1278" y="563"/>
                  </a:lnTo>
                  <a:lnTo>
                    <a:pt x="1331" y="563"/>
                  </a:lnTo>
                  <a:lnTo>
                    <a:pt x="1331" y="581"/>
                  </a:lnTo>
                  <a:lnTo>
                    <a:pt x="1278" y="581"/>
                  </a:lnTo>
                  <a:lnTo>
                    <a:pt x="1278" y="629"/>
                  </a:lnTo>
                  <a:lnTo>
                    <a:pt x="1337" y="629"/>
                  </a:lnTo>
                  <a:lnTo>
                    <a:pt x="1337" y="646"/>
                  </a:lnTo>
                  <a:lnTo>
                    <a:pt x="1257" y="646"/>
                  </a:lnTo>
                  <a:lnTo>
                    <a:pt x="1257" y="504"/>
                  </a:lnTo>
                  <a:close/>
                  <a:moveTo>
                    <a:pt x="1119" y="504"/>
                  </a:moveTo>
                  <a:lnTo>
                    <a:pt x="1227" y="504"/>
                  </a:lnTo>
                  <a:lnTo>
                    <a:pt x="1227" y="522"/>
                  </a:lnTo>
                  <a:lnTo>
                    <a:pt x="1183" y="522"/>
                  </a:lnTo>
                  <a:lnTo>
                    <a:pt x="1183" y="646"/>
                  </a:lnTo>
                  <a:lnTo>
                    <a:pt x="1163" y="646"/>
                  </a:lnTo>
                  <a:lnTo>
                    <a:pt x="1163" y="522"/>
                  </a:lnTo>
                  <a:lnTo>
                    <a:pt x="1119" y="522"/>
                  </a:lnTo>
                  <a:lnTo>
                    <a:pt x="1119" y="504"/>
                  </a:lnTo>
                  <a:close/>
                  <a:moveTo>
                    <a:pt x="981" y="504"/>
                  </a:moveTo>
                  <a:lnTo>
                    <a:pt x="1001" y="504"/>
                  </a:lnTo>
                  <a:lnTo>
                    <a:pt x="1001" y="615"/>
                  </a:lnTo>
                  <a:lnTo>
                    <a:pt x="1001" y="615"/>
                  </a:lnTo>
                  <a:lnTo>
                    <a:pt x="1068" y="504"/>
                  </a:lnTo>
                  <a:lnTo>
                    <a:pt x="1089" y="504"/>
                  </a:lnTo>
                  <a:lnTo>
                    <a:pt x="1089" y="646"/>
                  </a:lnTo>
                  <a:lnTo>
                    <a:pt x="1069" y="646"/>
                  </a:lnTo>
                  <a:lnTo>
                    <a:pt x="1069" y="536"/>
                  </a:lnTo>
                  <a:lnTo>
                    <a:pt x="1069" y="536"/>
                  </a:lnTo>
                  <a:lnTo>
                    <a:pt x="1001" y="646"/>
                  </a:lnTo>
                  <a:lnTo>
                    <a:pt x="981" y="646"/>
                  </a:lnTo>
                  <a:lnTo>
                    <a:pt x="981" y="504"/>
                  </a:lnTo>
                  <a:close/>
                  <a:moveTo>
                    <a:pt x="724" y="504"/>
                  </a:moveTo>
                  <a:lnTo>
                    <a:pt x="761" y="504"/>
                  </a:lnTo>
                  <a:lnTo>
                    <a:pt x="775" y="505"/>
                  </a:lnTo>
                  <a:lnTo>
                    <a:pt x="788" y="508"/>
                  </a:lnTo>
                  <a:lnTo>
                    <a:pt x="799" y="513"/>
                  </a:lnTo>
                  <a:lnTo>
                    <a:pt x="807" y="521"/>
                  </a:lnTo>
                  <a:lnTo>
                    <a:pt x="813" y="532"/>
                  </a:lnTo>
                  <a:lnTo>
                    <a:pt x="815" y="547"/>
                  </a:lnTo>
                  <a:lnTo>
                    <a:pt x="813" y="561"/>
                  </a:lnTo>
                  <a:lnTo>
                    <a:pt x="807" y="572"/>
                  </a:lnTo>
                  <a:lnTo>
                    <a:pt x="799" y="579"/>
                  </a:lnTo>
                  <a:lnTo>
                    <a:pt x="788" y="586"/>
                  </a:lnTo>
                  <a:lnTo>
                    <a:pt x="777" y="588"/>
                  </a:lnTo>
                  <a:lnTo>
                    <a:pt x="764" y="589"/>
                  </a:lnTo>
                  <a:lnTo>
                    <a:pt x="744" y="589"/>
                  </a:lnTo>
                  <a:lnTo>
                    <a:pt x="744" y="646"/>
                  </a:lnTo>
                  <a:lnTo>
                    <a:pt x="724" y="646"/>
                  </a:lnTo>
                  <a:lnTo>
                    <a:pt x="724" y="504"/>
                  </a:lnTo>
                  <a:close/>
                  <a:moveTo>
                    <a:pt x="605" y="504"/>
                  </a:moveTo>
                  <a:lnTo>
                    <a:pt x="684" y="504"/>
                  </a:lnTo>
                  <a:lnTo>
                    <a:pt x="684" y="522"/>
                  </a:lnTo>
                  <a:lnTo>
                    <a:pt x="625" y="522"/>
                  </a:lnTo>
                  <a:lnTo>
                    <a:pt x="625" y="563"/>
                  </a:lnTo>
                  <a:lnTo>
                    <a:pt x="679" y="563"/>
                  </a:lnTo>
                  <a:lnTo>
                    <a:pt x="679" y="581"/>
                  </a:lnTo>
                  <a:lnTo>
                    <a:pt x="625" y="581"/>
                  </a:lnTo>
                  <a:lnTo>
                    <a:pt x="625" y="629"/>
                  </a:lnTo>
                  <a:lnTo>
                    <a:pt x="684" y="629"/>
                  </a:lnTo>
                  <a:lnTo>
                    <a:pt x="684" y="646"/>
                  </a:lnTo>
                  <a:lnTo>
                    <a:pt x="605" y="646"/>
                  </a:lnTo>
                  <a:lnTo>
                    <a:pt x="605" y="504"/>
                  </a:lnTo>
                  <a:close/>
                  <a:moveTo>
                    <a:pt x="470" y="504"/>
                  </a:moveTo>
                  <a:lnTo>
                    <a:pt x="508" y="504"/>
                  </a:lnTo>
                  <a:lnTo>
                    <a:pt x="522" y="505"/>
                  </a:lnTo>
                  <a:lnTo>
                    <a:pt x="534" y="507"/>
                  </a:lnTo>
                  <a:lnTo>
                    <a:pt x="544" y="513"/>
                  </a:lnTo>
                  <a:lnTo>
                    <a:pt x="551" y="519"/>
                  </a:lnTo>
                  <a:lnTo>
                    <a:pt x="557" y="528"/>
                  </a:lnTo>
                  <a:lnTo>
                    <a:pt x="558" y="540"/>
                  </a:lnTo>
                  <a:lnTo>
                    <a:pt x="555" y="552"/>
                  </a:lnTo>
                  <a:lnTo>
                    <a:pt x="550" y="562"/>
                  </a:lnTo>
                  <a:lnTo>
                    <a:pt x="540" y="570"/>
                  </a:lnTo>
                  <a:lnTo>
                    <a:pt x="529" y="574"/>
                  </a:lnTo>
                  <a:lnTo>
                    <a:pt x="529" y="574"/>
                  </a:lnTo>
                  <a:lnTo>
                    <a:pt x="542" y="577"/>
                  </a:lnTo>
                  <a:lnTo>
                    <a:pt x="552" y="585"/>
                  </a:lnTo>
                  <a:lnTo>
                    <a:pt x="559" y="594"/>
                  </a:lnTo>
                  <a:lnTo>
                    <a:pt x="562" y="608"/>
                  </a:lnTo>
                  <a:lnTo>
                    <a:pt x="560" y="621"/>
                  </a:lnTo>
                  <a:lnTo>
                    <a:pt x="553" y="632"/>
                  </a:lnTo>
                  <a:lnTo>
                    <a:pt x="545" y="638"/>
                  </a:lnTo>
                  <a:lnTo>
                    <a:pt x="534" y="642"/>
                  </a:lnTo>
                  <a:lnTo>
                    <a:pt x="521" y="646"/>
                  </a:lnTo>
                  <a:lnTo>
                    <a:pt x="507" y="646"/>
                  </a:lnTo>
                  <a:lnTo>
                    <a:pt x="470" y="646"/>
                  </a:lnTo>
                  <a:lnTo>
                    <a:pt x="470" y="504"/>
                  </a:lnTo>
                  <a:close/>
                  <a:moveTo>
                    <a:pt x="317" y="504"/>
                  </a:moveTo>
                  <a:lnTo>
                    <a:pt x="337" y="504"/>
                  </a:lnTo>
                  <a:lnTo>
                    <a:pt x="337" y="615"/>
                  </a:lnTo>
                  <a:lnTo>
                    <a:pt x="337" y="615"/>
                  </a:lnTo>
                  <a:lnTo>
                    <a:pt x="404" y="504"/>
                  </a:lnTo>
                  <a:lnTo>
                    <a:pt x="425" y="504"/>
                  </a:lnTo>
                  <a:lnTo>
                    <a:pt x="425" y="646"/>
                  </a:lnTo>
                  <a:lnTo>
                    <a:pt x="404" y="646"/>
                  </a:lnTo>
                  <a:lnTo>
                    <a:pt x="404" y="536"/>
                  </a:lnTo>
                  <a:lnTo>
                    <a:pt x="404" y="536"/>
                  </a:lnTo>
                  <a:lnTo>
                    <a:pt x="338" y="646"/>
                  </a:lnTo>
                  <a:lnTo>
                    <a:pt x="317" y="646"/>
                  </a:lnTo>
                  <a:lnTo>
                    <a:pt x="317" y="504"/>
                  </a:lnTo>
                  <a:close/>
                  <a:moveTo>
                    <a:pt x="161" y="504"/>
                  </a:moveTo>
                  <a:lnTo>
                    <a:pt x="182" y="504"/>
                  </a:lnTo>
                  <a:lnTo>
                    <a:pt x="182" y="563"/>
                  </a:lnTo>
                  <a:lnTo>
                    <a:pt x="249" y="563"/>
                  </a:lnTo>
                  <a:lnTo>
                    <a:pt x="249" y="504"/>
                  </a:lnTo>
                  <a:lnTo>
                    <a:pt x="269" y="504"/>
                  </a:lnTo>
                  <a:lnTo>
                    <a:pt x="269" y="646"/>
                  </a:lnTo>
                  <a:lnTo>
                    <a:pt x="249" y="646"/>
                  </a:lnTo>
                  <a:lnTo>
                    <a:pt x="249" y="581"/>
                  </a:lnTo>
                  <a:lnTo>
                    <a:pt x="182" y="581"/>
                  </a:lnTo>
                  <a:lnTo>
                    <a:pt x="182" y="646"/>
                  </a:lnTo>
                  <a:lnTo>
                    <a:pt x="161" y="646"/>
                  </a:lnTo>
                  <a:lnTo>
                    <a:pt x="161" y="504"/>
                  </a:lnTo>
                  <a:close/>
                  <a:moveTo>
                    <a:pt x="0" y="504"/>
                  </a:moveTo>
                  <a:lnTo>
                    <a:pt x="24" y="504"/>
                  </a:lnTo>
                  <a:lnTo>
                    <a:pt x="65" y="588"/>
                  </a:lnTo>
                  <a:lnTo>
                    <a:pt x="66" y="588"/>
                  </a:lnTo>
                  <a:lnTo>
                    <a:pt x="109" y="504"/>
                  </a:lnTo>
                  <a:lnTo>
                    <a:pt x="131" y="504"/>
                  </a:lnTo>
                  <a:lnTo>
                    <a:pt x="72" y="617"/>
                  </a:lnTo>
                  <a:lnTo>
                    <a:pt x="68" y="624"/>
                  </a:lnTo>
                  <a:lnTo>
                    <a:pt x="64" y="633"/>
                  </a:lnTo>
                  <a:lnTo>
                    <a:pt x="56" y="640"/>
                  </a:lnTo>
                  <a:lnTo>
                    <a:pt x="48" y="646"/>
                  </a:lnTo>
                  <a:lnTo>
                    <a:pt x="36" y="647"/>
                  </a:lnTo>
                  <a:lnTo>
                    <a:pt x="32" y="647"/>
                  </a:lnTo>
                  <a:lnTo>
                    <a:pt x="28" y="647"/>
                  </a:lnTo>
                  <a:lnTo>
                    <a:pt x="25" y="647"/>
                  </a:lnTo>
                  <a:lnTo>
                    <a:pt x="22" y="646"/>
                  </a:lnTo>
                  <a:lnTo>
                    <a:pt x="23" y="627"/>
                  </a:lnTo>
                  <a:lnTo>
                    <a:pt x="26" y="627"/>
                  </a:lnTo>
                  <a:lnTo>
                    <a:pt x="29" y="629"/>
                  </a:lnTo>
                  <a:lnTo>
                    <a:pt x="33" y="629"/>
                  </a:lnTo>
                  <a:lnTo>
                    <a:pt x="40" y="627"/>
                  </a:lnTo>
                  <a:lnTo>
                    <a:pt x="45" y="623"/>
                  </a:lnTo>
                  <a:lnTo>
                    <a:pt x="50" y="619"/>
                  </a:lnTo>
                  <a:lnTo>
                    <a:pt x="53" y="614"/>
                  </a:lnTo>
                  <a:lnTo>
                    <a:pt x="54" y="609"/>
                  </a:lnTo>
                  <a:lnTo>
                    <a:pt x="0" y="504"/>
                  </a:lnTo>
                  <a:close/>
                  <a:moveTo>
                    <a:pt x="914" y="502"/>
                  </a:moveTo>
                  <a:lnTo>
                    <a:pt x="931" y="503"/>
                  </a:lnTo>
                  <a:lnTo>
                    <a:pt x="947" y="507"/>
                  </a:lnTo>
                  <a:lnTo>
                    <a:pt x="944" y="528"/>
                  </a:lnTo>
                  <a:lnTo>
                    <a:pt x="931" y="521"/>
                  </a:lnTo>
                  <a:lnTo>
                    <a:pt x="916" y="519"/>
                  </a:lnTo>
                  <a:lnTo>
                    <a:pt x="897" y="522"/>
                  </a:lnTo>
                  <a:lnTo>
                    <a:pt x="882" y="530"/>
                  </a:lnTo>
                  <a:lnTo>
                    <a:pt x="871" y="542"/>
                  </a:lnTo>
                  <a:lnTo>
                    <a:pt x="864" y="557"/>
                  </a:lnTo>
                  <a:lnTo>
                    <a:pt x="861" y="575"/>
                  </a:lnTo>
                  <a:lnTo>
                    <a:pt x="864" y="593"/>
                  </a:lnTo>
                  <a:lnTo>
                    <a:pt x="872" y="609"/>
                  </a:lnTo>
                  <a:lnTo>
                    <a:pt x="883" y="621"/>
                  </a:lnTo>
                  <a:lnTo>
                    <a:pt x="897" y="627"/>
                  </a:lnTo>
                  <a:lnTo>
                    <a:pt x="914" y="631"/>
                  </a:lnTo>
                  <a:lnTo>
                    <a:pt x="925" y="630"/>
                  </a:lnTo>
                  <a:lnTo>
                    <a:pt x="937" y="627"/>
                  </a:lnTo>
                  <a:lnTo>
                    <a:pt x="946" y="623"/>
                  </a:lnTo>
                  <a:lnTo>
                    <a:pt x="947" y="644"/>
                  </a:lnTo>
                  <a:lnTo>
                    <a:pt x="935" y="647"/>
                  </a:lnTo>
                  <a:lnTo>
                    <a:pt x="924" y="648"/>
                  </a:lnTo>
                  <a:lnTo>
                    <a:pt x="914" y="649"/>
                  </a:lnTo>
                  <a:lnTo>
                    <a:pt x="893" y="646"/>
                  </a:lnTo>
                  <a:lnTo>
                    <a:pt x="875" y="639"/>
                  </a:lnTo>
                  <a:lnTo>
                    <a:pt x="860" y="629"/>
                  </a:lnTo>
                  <a:lnTo>
                    <a:pt x="849" y="614"/>
                  </a:lnTo>
                  <a:lnTo>
                    <a:pt x="842" y="595"/>
                  </a:lnTo>
                  <a:lnTo>
                    <a:pt x="839" y="575"/>
                  </a:lnTo>
                  <a:lnTo>
                    <a:pt x="842" y="554"/>
                  </a:lnTo>
                  <a:lnTo>
                    <a:pt x="849" y="536"/>
                  </a:lnTo>
                  <a:lnTo>
                    <a:pt x="861" y="521"/>
                  </a:lnTo>
                  <a:lnTo>
                    <a:pt x="876" y="511"/>
                  </a:lnTo>
                  <a:lnTo>
                    <a:pt x="894" y="504"/>
                  </a:lnTo>
                  <a:lnTo>
                    <a:pt x="914" y="502"/>
                  </a:lnTo>
                  <a:close/>
                  <a:moveTo>
                    <a:pt x="232" y="284"/>
                  </a:moveTo>
                  <a:lnTo>
                    <a:pt x="218" y="287"/>
                  </a:lnTo>
                  <a:lnTo>
                    <a:pt x="206" y="293"/>
                  </a:lnTo>
                  <a:lnTo>
                    <a:pt x="198" y="302"/>
                  </a:lnTo>
                  <a:lnTo>
                    <a:pt x="191" y="313"/>
                  </a:lnTo>
                  <a:lnTo>
                    <a:pt x="187" y="326"/>
                  </a:lnTo>
                  <a:lnTo>
                    <a:pt x="186" y="340"/>
                  </a:lnTo>
                  <a:lnTo>
                    <a:pt x="187" y="354"/>
                  </a:lnTo>
                  <a:lnTo>
                    <a:pt x="190" y="367"/>
                  </a:lnTo>
                  <a:lnTo>
                    <a:pt x="197" y="379"/>
                  </a:lnTo>
                  <a:lnTo>
                    <a:pt x="206" y="387"/>
                  </a:lnTo>
                  <a:lnTo>
                    <a:pt x="218" y="394"/>
                  </a:lnTo>
                  <a:lnTo>
                    <a:pt x="232" y="396"/>
                  </a:lnTo>
                  <a:lnTo>
                    <a:pt x="247" y="394"/>
                  </a:lnTo>
                  <a:lnTo>
                    <a:pt x="259" y="387"/>
                  </a:lnTo>
                  <a:lnTo>
                    <a:pt x="268" y="379"/>
                  </a:lnTo>
                  <a:lnTo>
                    <a:pt x="274" y="367"/>
                  </a:lnTo>
                  <a:lnTo>
                    <a:pt x="278" y="354"/>
                  </a:lnTo>
                  <a:lnTo>
                    <a:pt x="279" y="340"/>
                  </a:lnTo>
                  <a:lnTo>
                    <a:pt x="278" y="326"/>
                  </a:lnTo>
                  <a:lnTo>
                    <a:pt x="274" y="313"/>
                  </a:lnTo>
                  <a:lnTo>
                    <a:pt x="267" y="302"/>
                  </a:lnTo>
                  <a:lnTo>
                    <a:pt x="259" y="293"/>
                  </a:lnTo>
                  <a:lnTo>
                    <a:pt x="247" y="287"/>
                  </a:lnTo>
                  <a:lnTo>
                    <a:pt x="232" y="284"/>
                  </a:lnTo>
                  <a:close/>
                  <a:moveTo>
                    <a:pt x="2023" y="269"/>
                  </a:moveTo>
                  <a:lnTo>
                    <a:pt x="2044" y="269"/>
                  </a:lnTo>
                  <a:lnTo>
                    <a:pt x="2044" y="380"/>
                  </a:lnTo>
                  <a:lnTo>
                    <a:pt x="2044" y="380"/>
                  </a:lnTo>
                  <a:lnTo>
                    <a:pt x="2110" y="269"/>
                  </a:lnTo>
                  <a:lnTo>
                    <a:pt x="2132" y="269"/>
                  </a:lnTo>
                  <a:lnTo>
                    <a:pt x="2132" y="411"/>
                  </a:lnTo>
                  <a:lnTo>
                    <a:pt x="2111" y="411"/>
                  </a:lnTo>
                  <a:lnTo>
                    <a:pt x="2111" y="302"/>
                  </a:lnTo>
                  <a:lnTo>
                    <a:pt x="2111" y="302"/>
                  </a:lnTo>
                  <a:lnTo>
                    <a:pt x="2044" y="411"/>
                  </a:lnTo>
                  <a:lnTo>
                    <a:pt x="2023" y="411"/>
                  </a:lnTo>
                  <a:lnTo>
                    <a:pt x="2023" y="269"/>
                  </a:lnTo>
                  <a:close/>
                  <a:moveTo>
                    <a:pt x="1868" y="269"/>
                  </a:moveTo>
                  <a:lnTo>
                    <a:pt x="1888" y="269"/>
                  </a:lnTo>
                  <a:lnTo>
                    <a:pt x="1888" y="380"/>
                  </a:lnTo>
                  <a:lnTo>
                    <a:pt x="1888" y="380"/>
                  </a:lnTo>
                  <a:lnTo>
                    <a:pt x="1955" y="269"/>
                  </a:lnTo>
                  <a:lnTo>
                    <a:pt x="1976" y="269"/>
                  </a:lnTo>
                  <a:lnTo>
                    <a:pt x="1976" y="411"/>
                  </a:lnTo>
                  <a:lnTo>
                    <a:pt x="1956" y="411"/>
                  </a:lnTo>
                  <a:lnTo>
                    <a:pt x="1956" y="302"/>
                  </a:lnTo>
                  <a:lnTo>
                    <a:pt x="1956" y="302"/>
                  </a:lnTo>
                  <a:lnTo>
                    <a:pt x="1888" y="411"/>
                  </a:lnTo>
                  <a:lnTo>
                    <a:pt x="1868" y="411"/>
                  </a:lnTo>
                  <a:lnTo>
                    <a:pt x="1868" y="269"/>
                  </a:lnTo>
                  <a:close/>
                  <a:moveTo>
                    <a:pt x="1723" y="269"/>
                  </a:moveTo>
                  <a:lnTo>
                    <a:pt x="1744" y="269"/>
                  </a:lnTo>
                  <a:lnTo>
                    <a:pt x="1744" y="332"/>
                  </a:lnTo>
                  <a:lnTo>
                    <a:pt x="1805" y="269"/>
                  </a:lnTo>
                  <a:lnTo>
                    <a:pt x="1832" y="269"/>
                  </a:lnTo>
                  <a:lnTo>
                    <a:pt x="1765" y="336"/>
                  </a:lnTo>
                  <a:lnTo>
                    <a:pt x="1837" y="411"/>
                  </a:lnTo>
                  <a:lnTo>
                    <a:pt x="1807" y="411"/>
                  </a:lnTo>
                  <a:lnTo>
                    <a:pt x="1744" y="341"/>
                  </a:lnTo>
                  <a:lnTo>
                    <a:pt x="1744" y="411"/>
                  </a:lnTo>
                  <a:lnTo>
                    <a:pt x="1723" y="411"/>
                  </a:lnTo>
                  <a:lnTo>
                    <a:pt x="1723" y="269"/>
                  </a:lnTo>
                  <a:close/>
                  <a:moveTo>
                    <a:pt x="1469" y="269"/>
                  </a:moveTo>
                  <a:lnTo>
                    <a:pt x="1549" y="269"/>
                  </a:lnTo>
                  <a:lnTo>
                    <a:pt x="1549" y="287"/>
                  </a:lnTo>
                  <a:lnTo>
                    <a:pt x="1490" y="287"/>
                  </a:lnTo>
                  <a:lnTo>
                    <a:pt x="1490" y="328"/>
                  </a:lnTo>
                  <a:lnTo>
                    <a:pt x="1543" y="328"/>
                  </a:lnTo>
                  <a:lnTo>
                    <a:pt x="1543" y="347"/>
                  </a:lnTo>
                  <a:lnTo>
                    <a:pt x="1490" y="347"/>
                  </a:lnTo>
                  <a:lnTo>
                    <a:pt x="1490" y="393"/>
                  </a:lnTo>
                  <a:lnTo>
                    <a:pt x="1549" y="393"/>
                  </a:lnTo>
                  <a:lnTo>
                    <a:pt x="1549" y="411"/>
                  </a:lnTo>
                  <a:lnTo>
                    <a:pt x="1469" y="411"/>
                  </a:lnTo>
                  <a:lnTo>
                    <a:pt x="1469" y="269"/>
                  </a:lnTo>
                  <a:close/>
                  <a:moveTo>
                    <a:pt x="1337" y="269"/>
                  </a:moveTo>
                  <a:lnTo>
                    <a:pt x="1357" y="269"/>
                  </a:lnTo>
                  <a:lnTo>
                    <a:pt x="1357" y="292"/>
                  </a:lnTo>
                  <a:lnTo>
                    <a:pt x="1358" y="307"/>
                  </a:lnTo>
                  <a:lnTo>
                    <a:pt x="1362" y="319"/>
                  </a:lnTo>
                  <a:lnTo>
                    <a:pt x="1369" y="328"/>
                  </a:lnTo>
                  <a:lnTo>
                    <a:pt x="1378" y="334"/>
                  </a:lnTo>
                  <a:lnTo>
                    <a:pt x="1392" y="336"/>
                  </a:lnTo>
                  <a:lnTo>
                    <a:pt x="1398" y="336"/>
                  </a:lnTo>
                  <a:lnTo>
                    <a:pt x="1403" y="335"/>
                  </a:lnTo>
                  <a:lnTo>
                    <a:pt x="1403" y="269"/>
                  </a:lnTo>
                  <a:lnTo>
                    <a:pt x="1423" y="269"/>
                  </a:lnTo>
                  <a:lnTo>
                    <a:pt x="1423" y="411"/>
                  </a:lnTo>
                  <a:lnTo>
                    <a:pt x="1403" y="411"/>
                  </a:lnTo>
                  <a:lnTo>
                    <a:pt x="1403" y="353"/>
                  </a:lnTo>
                  <a:lnTo>
                    <a:pt x="1398" y="353"/>
                  </a:lnTo>
                  <a:lnTo>
                    <a:pt x="1392" y="354"/>
                  </a:lnTo>
                  <a:lnTo>
                    <a:pt x="1376" y="352"/>
                  </a:lnTo>
                  <a:lnTo>
                    <a:pt x="1362" y="348"/>
                  </a:lnTo>
                  <a:lnTo>
                    <a:pt x="1352" y="339"/>
                  </a:lnTo>
                  <a:lnTo>
                    <a:pt x="1343" y="327"/>
                  </a:lnTo>
                  <a:lnTo>
                    <a:pt x="1339" y="312"/>
                  </a:lnTo>
                  <a:lnTo>
                    <a:pt x="1337" y="294"/>
                  </a:lnTo>
                  <a:lnTo>
                    <a:pt x="1337" y="269"/>
                  </a:lnTo>
                  <a:close/>
                  <a:moveTo>
                    <a:pt x="1192" y="269"/>
                  </a:moveTo>
                  <a:lnTo>
                    <a:pt x="1212" y="269"/>
                  </a:lnTo>
                  <a:lnTo>
                    <a:pt x="1212" y="380"/>
                  </a:lnTo>
                  <a:lnTo>
                    <a:pt x="1213" y="380"/>
                  </a:lnTo>
                  <a:lnTo>
                    <a:pt x="1280" y="269"/>
                  </a:lnTo>
                  <a:lnTo>
                    <a:pt x="1301" y="269"/>
                  </a:lnTo>
                  <a:lnTo>
                    <a:pt x="1301" y="411"/>
                  </a:lnTo>
                  <a:lnTo>
                    <a:pt x="1281" y="411"/>
                  </a:lnTo>
                  <a:lnTo>
                    <a:pt x="1281" y="302"/>
                  </a:lnTo>
                  <a:lnTo>
                    <a:pt x="1280" y="302"/>
                  </a:lnTo>
                  <a:lnTo>
                    <a:pt x="1213" y="411"/>
                  </a:lnTo>
                  <a:lnTo>
                    <a:pt x="1192" y="411"/>
                  </a:lnTo>
                  <a:lnTo>
                    <a:pt x="1192" y="269"/>
                  </a:lnTo>
                  <a:close/>
                  <a:moveTo>
                    <a:pt x="1037" y="269"/>
                  </a:moveTo>
                  <a:lnTo>
                    <a:pt x="1057" y="269"/>
                  </a:lnTo>
                  <a:lnTo>
                    <a:pt x="1057" y="328"/>
                  </a:lnTo>
                  <a:lnTo>
                    <a:pt x="1126" y="328"/>
                  </a:lnTo>
                  <a:lnTo>
                    <a:pt x="1126" y="269"/>
                  </a:lnTo>
                  <a:lnTo>
                    <a:pt x="1146" y="269"/>
                  </a:lnTo>
                  <a:lnTo>
                    <a:pt x="1146" y="411"/>
                  </a:lnTo>
                  <a:lnTo>
                    <a:pt x="1126" y="411"/>
                  </a:lnTo>
                  <a:lnTo>
                    <a:pt x="1126" y="347"/>
                  </a:lnTo>
                  <a:lnTo>
                    <a:pt x="1057" y="347"/>
                  </a:lnTo>
                  <a:lnTo>
                    <a:pt x="1057" y="411"/>
                  </a:lnTo>
                  <a:lnTo>
                    <a:pt x="1037" y="411"/>
                  </a:lnTo>
                  <a:lnTo>
                    <a:pt x="1037" y="269"/>
                  </a:lnTo>
                  <a:close/>
                  <a:moveTo>
                    <a:pt x="880" y="269"/>
                  </a:moveTo>
                  <a:lnTo>
                    <a:pt x="905" y="269"/>
                  </a:lnTo>
                  <a:lnTo>
                    <a:pt x="942" y="324"/>
                  </a:lnTo>
                  <a:lnTo>
                    <a:pt x="980" y="269"/>
                  </a:lnTo>
                  <a:lnTo>
                    <a:pt x="1003" y="269"/>
                  </a:lnTo>
                  <a:lnTo>
                    <a:pt x="955" y="337"/>
                  </a:lnTo>
                  <a:lnTo>
                    <a:pt x="1008" y="411"/>
                  </a:lnTo>
                  <a:lnTo>
                    <a:pt x="982" y="411"/>
                  </a:lnTo>
                  <a:lnTo>
                    <a:pt x="940" y="351"/>
                  </a:lnTo>
                  <a:lnTo>
                    <a:pt x="899" y="411"/>
                  </a:lnTo>
                  <a:lnTo>
                    <a:pt x="876" y="411"/>
                  </a:lnTo>
                  <a:lnTo>
                    <a:pt x="927" y="337"/>
                  </a:lnTo>
                  <a:lnTo>
                    <a:pt x="880" y="269"/>
                  </a:lnTo>
                  <a:close/>
                  <a:moveTo>
                    <a:pt x="771" y="269"/>
                  </a:moveTo>
                  <a:lnTo>
                    <a:pt x="851" y="269"/>
                  </a:lnTo>
                  <a:lnTo>
                    <a:pt x="851" y="287"/>
                  </a:lnTo>
                  <a:lnTo>
                    <a:pt x="791" y="287"/>
                  </a:lnTo>
                  <a:lnTo>
                    <a:pt x="791" y="328"/>
                  </a:lnTo>
                  <a:lnTo>
                    <a:pt x="846" y="328"/>
                  </a:lnTo>
                  <a:lnTo>
                    <a:pt x="846" y="347"/>
                  </a:lnTo>
                  <a:lnTo>
                    <a:pt x="791" y="347"/>
                  </a:lnTo>
                  <a:lnTo>
                    <a:pt x="791" y="393"/>
                  </a:lnTo>
                  <a:lnTo>
                    <a:pt x="851" y="393"/>
                  </a:lnTo>
                  <a:lnTo>
                    <a:pt x="851" y="411"/>
                  </a:lnTo>
                  <a:lnTo>
                    <a:pt x="771" y="411"/>
                  </a:lnTo>
                  <a:lnTo>
                    <a:pt x="771" y="269"/>
                  </a:lnTo>
                  <a:close/>
                  <a:moveTo>
                    <a:pt x="633" y="269"/>
                  </a:moveTo>
                  <a:lnTo>
                    <a:pt x="741" y="269"/>
                  </a:lnTo>
                  <a:lnTo>
                    <a:pt x="741" y="287"/>
                  </a:lnTo>
                  <a:lnTo>
                    <a:pt x="697" y="287"/>
                  </a:lnTo>
                  <a:lnTo>
                    <a:pt x="697" y="411"/>
                  </a:lnTo>
                  <a:lnTo>
                    <a:pt x="677" y="411"/>
                  </a:lnTo>
                  <a:lnTo>
                    <a:pt x="677" y="287"/>
                  </a:lnTo>
                  <a:lnTo>
                    <a:pt x="633" y="287"/>
                  </a:lnTo>
                  <a:lnTo>
                    <a:pt x="633" y="269"/>
                  </a:lnTo>
                  <a:close/>
                  <a:moveTo>
                    <a:pt x="494" y="269"/>
                  </a:moveTo>
                  <a:lnTo>
                    <a:pt x="515" y="269"/>
                  </a:lnTo>
                  <a:lnTo>
                    <a:pt x="515" y="380"/>
                  </a:lnTo>
                  <a:lnTo>
                    <a:pt x="515" y="380"/>
                  </a:lnTo>
                  <a:lnTo>
                    <a:pt x="582" y="269"/>
                  </a:lnTo>
                  <a:lnTo>
                    <a:pt x="603" y="269"/>
                  </a:lnTo>
                  <a:lnTo>
                    <a:pt x="603" y="411"/>
                  </a:lnTo>
                  <a:lnTo>
                    <a:pt x="582" y="411"/>
                  </a:lnTo>
                  <a:lnTo>
                    <a:pt x="582" y="302"/>
                  </a:lnTo>
                  <a:lnTo>
                    <a:pt x="582" y="302"/>
                  </a:lnTo>
                  <a:lnTo>
                    <a:pt x="516" y="411"/>
                  </a:lnTo>
                  <a:lnTo>
                    <a:pt x="494" y="411"/>
                  </a:lnTo>
                  <a:lnTo>
                    <a:pt x="494" y="269"/>
                  </a:lnTo>
                  <a:close/>
                  <a:moveTo>
                    <a:pt x="359" y="269"/>
                  </a:moveTo>
                  <a:lnTo>
                    <a:pt x="447" y="269"/>
                  </a:lnTo>
                  <a:lnTo>
                    <a:pt x="447" y="411"/>
                  </a:lnTo>
                  <a:lnTo>
                    <a:pt x="427" y="411"/>
                  </a:lnTo>
                  <a:lnTo>
                    <a:pt x="427" y="287"/>
                  </a:lnTo>
                  <a:lnTo>
                    <a:pt x="380" y="287"/>
                  </a:lnTo>
                  <a:lnTo>
                    <a:pt x="380" y="328"/>
                  </a:lnTo>
                  <a:lnTo>
                    <a:pt x="380" y="342"/>
                  </a:lnTo>
                  <a:lnTo>
                    <a:pt x="379" y="357"/>
                  </a:lnTo>
                  <a:lnTo>
                    <a:pt x="378" y="371"/>
                  </a:lnTo>
                  <a:lnTo>
                    <a:pt x="374" y="384"/>
                  </a:lnTo>
                  <a:lnTo>
                    <a:pt x="370" y="396"/>
                  </a:lnTo>
                  <a:lnTo>
                    <a:pt x="363" y="406"/>
                  </a:lnTo>
                  <a:lnTo>
                    <a:pt x="354" y="411"/>
                  </a:lnTo>
                  <a:lnTo>
                    <a:pt x="341" y="413"/>
                  </a:lnTo>
                  <a:lnTo>
                    <a:pt x="335" y="413"/>
                  </a:lnTo>
                  <a:lnTo>
                    <a:pt x="329" y="412"/>
                  </a:lnTo>
                  <a:lnTo>
                    <a:pt x="325" y="411"/>
                  </a:lnTo>
                  <a:lnTo>
                    <a:pt x="325" y="394"/>
                  </a:lnTo>
                  <a:lnTo>
                    <a:pt x="329" y="395"/>
                  </a:lnTo>
                  <a:lnTo>
                    <a:pt x="334" y="395"/>
                  </a:lnTo>
                  <a:lnTo>
                    <a:pt x="338" y="396"/>
                  </a:lnTo>
                  <a:lnTo>
                    <a:pt x="345" y="393"/>
                  </a:lnTo>
                  <a:lnTo>
                    <a:pt x="351" y="386"/>
                  </a:lnTo>
                  <a:lnTo>
                    <a:pt x="355" y="376"/>
                  </a:lnTo>
                  <a:lnTo>
                    <a:pt x="357" y="363"/>
                  </a:lnTo>
                  <a:lnTo>
                    <a:pt x="359" y="349"/>
                  </a:lnTo>
                  <a:lnTo>
                    <a:pt x="359" y="334"/>
                  </a:lnTo>
                  <a:lnTo>
                    <a:pt x="359" y="321"/>
                  </a:lnTo>
                  <a:lnTo>
                    <a:pt x="359" y="269"/>
                  </a:lnTo>
                  <a:close/>
                  <a:moveTo>
                    <a:pt x="18" y="269"/>
                  </a:moveTo>
                  <a:lnTo>
                    <a:pt x="126" y="269"/>
                  </a:lnTo>
                  <a:lnTo>
                    <a:pt x="126" y="411"/>
                  </a:lnTo>
                  <a:lnTo>
                    <a:pt x="105" y="411"/>
                  </a:lnTo>
                  <a:lnTo>
                    <a:pt x="105" y="287"/>
                  </a:lnTo>
                  <a:lnTo>
                    <a:pt x="37" y="287"/>
                  </a:lnTo>
                  <a:lnTo>
                    <a:pt x="37" y="411"/>
                  </a:lnTo>
                  <a:lnTo>
                    <a:pt x="18" y="411"/>
                  </a:lnTo>
                  <a:lnTo>
                    <a:pt x="18" y="269"/>
                  </a:lnTo>
                  <a:close/>
                  <a:moveTo>
                    <a:pt x="1658" y="267"/>
                  </a:moveTo>
                  <a:lnTo>
                    <a:pt x="1674" y="268"/>
                  </a:lnTo>
                  <a:lnTo>
                    <a:pt x="1689" y="273"/>
                  </a:lnTo>
                  <a:lnTo>
                    <a:pt x="1688" y="293"/>
                  </a:lnTo>
                  <a:lnTo>
                    <a:pt x="1674" y="287"/>
                  </a:lnTo>
                  <a:lnTo>
                    <a:pt x="1658" y="284"/>
                  </a:lnTo>
                  <a:lnTo>
                    <a:pt x="1640" y="288"/>
                  </a:lnTo>
                  <a:lnTo>
                    <a:pt x="1625" y="295"/>
                  </a:lnTo>
                  <a:lnTo>
                    <a:pt x="1614" y="307"/>
                  </a:lnTo>
                  <a:lnTo>
                    <a:pt x="1607" y="322"/>
                  </a:lnTo>
                  <a:lnTo>
                    <a:pt x="1605" y="340"/>
                  </a:lnTo>
                  <a:lnTo>
                    <a:pt x="1607" y="358"/>
                  </a:lnTo>
                  <a:lnTo>
                    <a:pt x="1614" y="375"/>
                  </a:lnTo>
                  <a:lnTo>
                    <a:pt x="1626" y="385"/>
                  </a:lnTo>
                  <a:lnTo>
                    <a:pt x="1641" y="393"/>
                  </a:lnTo>
                  <a:lnTo>
                    <a:pt x="1658" y="396"/>
                  </a:lnTo>
                  <a:lnTo>
                    <a:pt x="1669" y="395"/>
                  </a:lnTo>
                  <a:lnTo>
                    <a:pt x="1680" y="393"/>
                  </a:lnTo>
                  <a:lnTo>
                    <a:pt x="1688" y="388"/>
                  </a:lnTo>
                  <a:lnTo>
                    <a:pt x="1689" y="409"/>
                  </a:lnTo>
                  <a:lnTo>
                    <a:pt x="1678" y="412"/>
                  </a:lnTo>
                  <a:lnTo>
                    <a:pt x="1667" y="413"/>
                  </a:lnTo>
                  <a:lnTo>
                    <a:pt x="1657" y="413"/>
                  </a:lnTo>
                  <a:lnTo>
                    <a:pt x="1637" y="411"/>
                  </a:lnTo>
                  <a:lnTo>
                    <a:pt x="1618" y="405"/>
                  </a:lnTo>
                  <a:lnTo>
                    <a:pt x="1603" y="394"/>
                  </a:lnTo>
                  <a:lnTo>
                    <a:pt x="1592" y="379"/>
                  </a:lnTo>
                  <a:lnTo>
                    <a:pt x="1585" y="361"/>
                  </a:lnTo>
                  <a:lnTo>
                    <a:pt x="1583" y="339"/>
                  </a:lnTo>
                  <a:lnTo>
                    <a:pt x="1585" y="319"/>
                  </a:lnTo>
                  <a:lnTo>
                    <a:pt x="1593" y="302"/>
                  </a:lnTo>
                  <a:lnTo>
                    <a:pt x="1603" y="287"/>
                  </a:lnTo>
                  <a:lnTo>
                    <a:pt x="1618" y="276"/>
                  </a:lnTo>
                  <a:lnTo>
                    <a:pt x="1637" y="269"/>
                  </a:lnTo>
                  <a:lnTo>
                    <a:pt x="1658" y="267"/>
                  </a:lnTo>
                  <a:close/>
                  <a:moveTo>
                    <a:pt x="232" y="267"/>
                  </a:moveTo>
                  <a:lnTo>
                    <a:pt x="252" y="269"/>
                  </a:lnTo>
                  <a:lnTo>
                    <a:pt x="269" y="277"/>
                  </a:lnTo>
                  <a:lnTo>
                    <a:pt x="282" y="288"/>
                  </a:lnTo>
                  <a:lnTo>
                    <a:pt x="292" y="303"/>
                  </a:lnTo>
                  <a:lnTo>
                    <a:pt x="298" y="320"/>
                  </a:lnTo>
                  <a:lnTo>
                    <a:pt x="300" y="340"/>
                  </a:lnTo>
                  <a:lnTo>
                    <a:pt x="298" y="361"/>
                  </a:lnTo>
                  <a:lnTo>
                    <a:pt x="292" y="378"/>
                  </a:lnTo>
                  <a:lnTo>
                    <a:pt x="282" y="393"/>
                  </a:lnTo>
                  <a:lnTo>
                    <a:pt x="269" y="405"/>
                  </a:lnTo>
                  <a:lnTo>
                    <a:pt x="252" y="411"/>
                  </a:lnTo>
                  <a:lnTo>
                    <a:pt x="232" y="413"/>
                  </a:lnTo>
                  <a:lnTo>
                    <a:pt x="213" y="411"/>
                  </a:lnTo>
                  <a:lnTo>
                    <a:pt x="195" y="405"/>
                  </a:lnTo>
                  <a:lnTo>
                    <a:pt x="182" y="393"/>
                  </a:lnTo>
                  <a:lnTo>
                    <a:pt x="172" y="378"/>
                  </a:lnTo>
                  <a:lnTo>
                    <a:pt x="167" y="361"/>
                  </a:lnTo>
                  <a:lnTo>
                    <a:pt x="164" y="340"/>
                  </a:lnTo>
                  <a:lnTo>
                    <a:pt x="167" y="320"/>
                  </a:lnTo>
                  <a:lnTo>
                    <a:pt x="172" y="303"/>
                  </a:lnTo>
                  <a:lnTo>
                    <a:pt x="182" y="288"/>
                  </a:lnTo>
                  <a:lnTo>
                    <a:pt x="195" y="277"/>
                  </a:lnTo>
                  <a:lnTo>
                    <a:pt x="213" y="269"/>
                  </a:lnTo>
                  <a:lnTo>
                    <a:pt x="232" y="267"/>
                  </a:lnTo>
                  <a:close/>
                  <a:moveTo>
                    <a:pt x="2052" y="236"/>
                  </a:moveTo>
                  <a:lnTo>
                    <a:pt x="2059" y="241"/>
                  </a:lnTo>
                  <a:lnTo>
                    <a:pt x="2068" y="243"/>
                  </a:lnTo>
                  <a:lnTo>
                    <a:pt x="2077" y="244"/>
                  </a:lnTo>
                  <a:lnTo>
                    <a:pt x="2087" y="243"/>
                  </a:lnTo>
                  <a:lnTo>
                    <a:pt x="2096" y="241"/>
                  </a:lnTo>
                  <a:lnTo>
                    <a:pt x="2103" y="236"/>
                  </a:lnTo>
                  <a:lnTo>
                    <a:pt x="2106" y="254"/>
                  </a:lnTo>
                  <a:lnTo>
                    <a:pt x="2097" y="257"/>
                  </a:lnTo>
                  <a:lnTo>
                    <a:pt x="2087" y="259"/>
                  </a:lnTo>
                  <a:lnTo>
                    <a:pt x="2077" y="260"/>
                  </a:lnTo>
                  <a:lnTo>
                    <a:pt x="2068" y="259"/>
                  </a:lnTo>
                  <a:lnTo>
                    <a:pt x="2058" y="257"/>
                  </a:lnTo>
                  <a:lnTo>
                    <a:pt x="2049" y="254"/>
                  </a:lnTo>
                  <a:lnTo>
                    <a:pt x="2052" y="236"/>
                  </a:lnTo>
                  <a:close/>
                  <a:moveTo>
                    <a:pt x="199" y="50"/>
                  </a:moveTo>
                  <a:lnTo>
                    <a:pt x="185" y="52"/>
                  </a:lnTo>
                  <a:lnTo>
                    <a:pt x="173" y="57"/>
                  </a:lnTo>
                  <a:lnTo>
                    <a:pt x="163" y="67"/>
                  </a:lnTo>
                  <a:lnTo>
                    <a:pt x="157" y="78"/>
                  </a:lnTo>
                  <a:lnTo>
                    <a:pt x="154" y="92"/>
                  </a:lnTo>
                  <a:lnTo>
                    <a:pt x="152" y="105"/>
                  </a:lnTo>
                  <a:lnTo>
                    <a:pt x="153" y="119"/>
                  </a:lnTo>
                  <a:lnTo>
                    <a:pt x="157" y="132"/>
                  </a:lnTo>
                  <a:lnTo>
                    <a:pt x="163" y="143"/>
                  </a:lnTo>
                  <a:lnTo>
                    <a:pt x="172" y="153"/>
                  </a:lnTo>
                  <a:lnTo>
                    <a:pt x="184" y="158"/>
                  </a:lnTo>
                  <a:lnTo>
                    <a:pt x="199" y="160"/>
                  </a:lnTo>
                  <a:lnTo>
                    <a:pt x="214" y="158"/>
                  </a:lnTo>
                  <a:lnTo>
                    <a:pt x="225" y="153"/>
                  </a:lnTo>
                  <a:lnTo>
                    <a:pt x="234" y="143"/>
                  </a:lnTo>
                  <a:lnTo>
                    <a:pt x="240" y="132"/>
                  </a:lnTo>
                  <a:lnTo>
                    <a:pt x="244" y="119"/>
                  </a:lnTo>
                  <a:lnTo>
                    <a:pt x="245" y="105"/>
                  </a:lnTo>
                  <a:lnTo>
                    <a:pt x="244" y="92"/>
                  </a:lnTo>
                  <a:lnTo>
                    <a:pt x="240" y="78"/>
                  </a:lnTo>
                  <a:lnTo>
                    <a:pt x="234" y="67"/>
                  </a:lnTo>
                  <a:lnTo>
                    <a:pt x="224" y="57"/>
                  </a:lnTo>
                  <a:lnTo>
                    <a:pt x="213" y="52"/>
                  </a:lnTo>
                  <a:lnTo>
                    <a:pt x="199" y="50"/>
                  </a:lnTo>
                  <a:close/>
                  <a:moveTo>
                    <a:pt x="938" y="35"/>
                  </a:moveTo>
                  <a:lnTo>
                    <a:pt x="958" y="35"/>
                  </a:lnTo>
                  <a:lnTo>
                    <a:pt x="958" y="145"/>
                  </a:lnTo>
                  <a:lnTo>
                    <a:pt x="958" y="145"/>
                  </a:lnTo>
                  <a:lnTo>
                    <a:pt x="1026" y="35"/>
                  </a:lnTo>
                  <a:lnTo>
                    <a:pt x="1046" y="35"/>
                  </a:lnTo>
                  <a:lnTo>
                    <a:pt x="1046" y="176"/>
                  </a:lnTo>
                  <a:lnTo>
                    <a:pt x="1026" y="176"/>
                  </a:lnTo>
                  <a:lnTo>
                    <a:pt x="1026" y="66"/>
                  </a:lnTo>
                  <a:lnTo>
                    <a:pt x="1026" y="66"/>
                  </a:lnTo>
                  <a:lnTo>
                    <a:pt x="959" y="176"/>
                  </a:lnTo>
                  <a:lnTo>
                    <a:pt x="938" y="176"/>
                  </a:lnTo>
                  <a:lnTo>
                    <a:pt x="938" y="35"/>
                  </a:lnTo>
                  <a:close/>
                  <a:moveTo>
                    <a:pt x="783" y="35"/>
                  </a:moveTo>
                  <a:lnTo>
                    <a:pt x="803" y="35"/>
                  </a:lnTo>
                  <a:lnTo>
                    <a:pt x="803" y="145"/>
                  </a:lnTo>
                  <a:lnTo>
                    <a:pt x="803" y="145"/>
                  </a:lnTo>
                  <a:lnTo>
                    <a:pt x="871" y="35"/>
                  </a:lnTo>
                  <a:lnTo>
                    <a:pt x="891" y="35"/>
                  </a:lnTo>
                  <a:lnTo>
                    <a:pt x="891" y="176"/>
                  </a:lnTo>
                  <a:lnTo>
                    <a:pt x="871" y="176"/>
                  </a:lnTo>
                  <a:lnTo>
                    <a:pt x="871" y="66"/>
                  </a:lnTo>
                  <a:lnTo>
                    <a:pt x="871" y="66"/>
                  </a:lnTo>
                  <a:lnTo>
                    <a:pt x="804" y="176"/>
                  </a:lnTo>
                  <a:lnTo>
                    <a:pt x="783" y="176"/>
                  </a:lnTo>
                  <a:lnTo>
                    <a:pt x="783" y="35"/>
                  </a:lnTo>
                  <a:close/>
                  <a:moveTo>
                    <a:pt x="639" y="35"/>
                  </a:moveTo>
                  <a:lnTo>
                    <a:pt x="658" y="35"/>
                  </a:lnTo>
                  <a:lnTo>
                    <a:pt x="658" y="97"/>
                  </a:lnTo>
                  <a:lnTo>
                    <a:pt x="719" y="35"/>
                  </a:lnTo>
                  <a:lnTo>
                    <a:pt x="746" y="35"/>
                  </a:lnTo>
                  <a:lnTo>
                    <a:pt x="680" y="101"/>
                  </a:lnTo>
                  <a:lnTo>
                    <a:pt x="752" y="176"/>
                  </a:lnTo>
                  <a:lnTo>
                    <a:pt x="722" y="176"/>
                  </a:lnTo>
                  <a:lnTo>
                    <a:pt x="658" y="107"/>
                  </a:lnTo>
                  <a:lnTo>
                    <a:pt x="658" y="176"/>
                  </a:lnTo>
                  <a:lnTo>
                    <a:pt x="639" y="176"/>
                  </a:lnTo>
                  <a:lnTo>
                    <a:pt x="639" y="35"/>
                  </a:lnTo>
                  <a:close/>
                  <a:moveTo>
                    <a:pt x="305" y="35"/>
                  </a:moveTo>
                  <a:lnTo>
                    <a:pt x="338" y="35"/>
                  </a:lnTo>
                  <a:lnTo>
                    <a:pt x="383" y="152"/>
                  </a:lnTo>
                  <a:lnTo>
                    <a:pt x="426" y="35"/>
                  </a:lnTo>
                  <a:lnTo>
                    <a:pt x="460" y="35"/>
                  </a:lnTo>
                  <a:lnTo>
                    <a:pt x="460" y="176"/>
                  </a:lnTo>
                  <a:lnTo>
                    <a:pt x="440" y="176"/>
                  </a:lnTo>
                  <a:lnTo>
                    <a:pt x="440" y="53"/>
                  </a:lnTo>
                  <a:lnTo>
                    <a:pt x="439" y="53"/>
                  </a:lnTo>
                  <a:lnTo>
                    <a:pt x="392" y="176"/>
                  </a:lnTo>
                  <a:lnTo>
                    <a:pt x="372" y="176"/>
                  </a:lnTo>
                  <a:lnTo>
                    <a:pt x="325" y="53"/>
                  </a:lnTo>
                  <a:lnTo>
                    <a:pt x="325" y="53"/>
                  </a:lnTo>
                  <a:lnTo>
                    <a:pt x="325" y="176"/>
                  </a:lnTo>
                  <a:lnTo>
                    <a:pt x="305" y="176"/>
                  </a:lnTo>
                  <a:lnTo>
                    <a:pt x="305" y="35"/>
                  </a:lnTo>
                  <a:close/>
                  <a:moveTo>
                    <a:pt x="0" y="35"/>
                  </a:moveTo>
                  <a:lnTo>
                    <a:pt x="109" y="35"/>
                  </a:lnTo>
                  <a:lnTo>
                    <a:pt x="109" y="52"/>
                  </a:lnTo>
                  <a:lnTo>
                    <a:pt x="65" y="52"/>
                  </a:lnTo>
                  <a:lnTo>
                    <a:pt x="65" y="176"/>
                  </a:lnTo>
                  <a:lnTo>
                    <a:pt x="44" y="176"/>
                  </a:lnTo>
                  <a:lnTo>
                    <a:pt x="44" y="52"/>
                  </a:lnTo>
                  <a:lnTo>
                    <a:pt x="0" y="52"/>
                  </a:lnTo>
                  <a:lnTo>
                    <a:pt x="0" y="35"/>
                  </a:lnTo>
                  <a:close/>
                  <a:moveTo>
                    <a:pt x="573" y="31"/>
                  </a:moveTo>
                  <a:lnTo>
                    <a:pt x="589" y="33"/>
                  </a:lnTo>
                  <a:lnTo>
                    <a:pt x="604" y="38"/>
                  </a:lnTo>
                  <a:lnTo>
                    <a:pt x="603" y="57"/>
                  </a:lnTo>
                  <a:lnTo>
                    <a:pt x="589" y="52"/>
                  </a:lnTo>
                  <a:lnTo>
                    <a:pt x="574" y="50"/>
                  </a:lnTo>
                  <a:lnTo>
                    <a:pt x="555" y="52"/>
                  </a:lnTo>
                  <a:lnTo>
                    <a:pt x="540" y="60"/>
                  </a:lnTo>
                  <a:lnTo>
                    <a:pt x="529" y="72"/>
                  </a:lnTo>
                  <a:lnTo>
                    <a:pt x="521" y="87"/>
                  </a:lnTo>
                  <a:lnTo>
                    <a:pt x="519" y="105"/>
                  </a:lnTo>
                  <a:lnTo>
                    <a:pt x="521" y="124"/>
                  </a:lnTo>
                  <a:lnTo>
                    <a:pt x="530" y="139"/>
                  </a:lnTo>
                  <a:lnTo>
                    <a:pt x="540" y="150"/>
                  </a:lnTo>
                  <a:lnTo>
                    <a:pt x="555" y="158"/>
                  </a:lnTo>
                  <a:lnTo>
                    <a:pt x="573" y="160"/>
                  </a:lnTo>
                  <a:lnTo>
                    <a:pt x="583" y="160"/>
                  </a:lnTo>
                  <a:lnTo>
                    <a:pt x="594" y="157"/>
                  </a:lnTo>
                  <a:lnTo>
                    <a:pt x="604" y="154"/>
                  </a:lnTo>
                  <a:lnTo>
                    <a:pt x="605" y="173"/>
                  </a:lnTo>
                  <a:lnTo>
                    <a:pt x="593" y="177"/>
                  </a:lnTo>
                  <a:lnTo>
                    <a:pt x="582" y="178"/>
                  </a:lnTo>
                  <a:lnTo>
                    <a:pt x="573" y="178"/>
                  </a:lnTo>
                  <a:lnTo>
                    <a:pt x="551" y="176"/>
                  </a:lnTo>
                  <a:lnTo>
                    <a:pt x="533" y="170"/>
                  </a:lnTo>
                  <a:lnTo>
                    <a:pt x="518" y="158"/>
                  </a:lnTo>
                  <a:lnTo>
                    <a:pt x="507" y="144"/>
                  </a:lnTo>
                  <a:lnTo>
                    <a:pt x="500" y="126"/>
                  </a:lnTo>
                  <a:lnTo>
                    <a:pt x="498" y="104"/>
                  </a:lnTo>
                  <a:lnTo>
                    <a:pt x="500" y="84"/>
                  </a:lnTo>
                  <a:lnTo>
                    <a:pt x="507" y="66"/>
                  </a:lnTo>
                  <a:lnTo>
                    <a:pt x="519" y="52"/>
                  </a:lnTo>
                  <a:lnTo>
                    <a:pt x="534" y="41"/>
                  </a:lnTo>
                  <a:lnTo>
                    <a:pt x="552" y="34"/>
                  </a:lnTo>
                  <a:lnTo>
                    <a:pt x="573" y="31"/>
                  </a:lnTo>
                  <a:close/>
                  <a:moveTo>
                    <a:pt x="199" y="31"/>
                  </a:moveTo>
                  <a:lnTo>
                    <a:pt x="219" y="35"/>
                  </a:lnTo>
                  <a:lnTo>
                    <a:pt x="235" y="41"/>
                  </a:lnTo>
                  <a:lnTo>
                    <a:pt x="249" y="53"/>
                  </a:lnTo>
                  <a:lnTo>
                    <a:pt x="259" y="68"/>
                  </a:lnTo>
                  <a:lnTo>
                    <a:pt x="265" y="85"/>
                  </a:lnTo>
                  <a:lnTo>
                    <a:pt x="267" y="105"/>
                  </a:lnTo>
                  <a:lnTo>
                    <a:pt x="265" y="126"/>
                  </a:lnTo>
                  <a:lnTo>
                    <a:pt x="259" y="143"/>
                  </a:lnTo>
                  <a:lnTo>
                    <a:pt x="249" y="158"/>
                  </a:lnTo>
                  <a:lnTo>
                    <a:pt x="235" y="169"/>
                  </a:lnTo>
                  <a:lnTo>
                    <a:pt x="219" y="176"/>
                  </a:lnTo>
                  <a:lnTo>
                    <a:pt x="199" y="178"/>
                  </a:lnTo>
                  <a:lnTo>
                    <a:pt x="178" y="176"/>
                  </a:lnTo>
                  <a:lnTo>
                    <a:pt x="161" y="169"/>
                  </a:lnTo>
                  <a:lnTo>
                    <a:pt x="148" y="158"/>
                  </a:lnTo>
                  <a:lnTo>
                    <a:pt x="139" y="143"/>
                  </a:lnTo>
                  <a:lnTo>
                    <a:pt x="132" y="126"/>
                  </a:lnTo>
                  <a:lnTo>
                    <a:pt x="130" y="105"/>
                  </a:lnTo>
                  <a:lnTo>
                    <a:pt x="132" y="85"/>
                  </a:lnTo>
                  <a:lnTo>
                    <a:pt x="139" y="68"/>
                  </a:lnTo>
                  <a:lnTo>
                    <a:pt x="148" y="53"/>
                  </a:lnTo>
                  <a:lnTo>
                    <a:pt x="162" y="41"/>
                  </a:lnTo>
                  <a:lnTo>
                    <a:pt x="178" y="35"/>
                  </a:lnTo>
                  <a:lnTo>
                    <a:pt x="199" y="31"/>
                  </a:lnTo>
                  <a:close/>
                  <a:moveTo>
                    <a:pt x="967" y="0"/>
                  </a:moveTo>
                  <a:lnTo>
                    <a:pt x="973" y="5"/>
                  </a:lnTo>
                  <a:lnTo>
                    <a:pt x="983" y="8"/>
                  </a:lnTo>
                  <a:lnTo>
                    <a:pt x="992" y="9"/>
                  </a:lnTo>
                  <a:lnTo>
                    <a:pt x="1001" y="8"/>
                  </a:lnTo>
                  <a:lnTo>
                    <a:pt x="1011" y="5"/>
                  </a:lnTo>
                  <a:lnTo>
                    <a:pt x="1017" y="0"/>
                  </a:lnTo>
                  <a:lnTo>
                    <a:pt x="1021" y="19"/>
                  </a:lnTo>
                  <a:lnTo>
                    <a:pt x="1013" y="22"/>
                  </a:lnTo>
                  <a:lnTo>
                    <a:pt x="1001" y="24"/>
                  </a:lnTo>
                  <a:lnTo>
                    <a:pt x="992" y="24"/>
                  </a:lnTo>
                  <a:lnTo>
                    <a:pt x="983" y="24"/>
                  </a:lnTo>
                  <a:lnTo>
                    <a:pt x="972" y="22"/>
                  </a:lnTo>
                  <a:lnTo>
                    <a:pt x="965" y="19"/>
                  </a:lnTo>
                  <a:lnTo>
                    <a:pt x="967" y="0"/>
                  </a:lnTo>
                  <a:close/>
                </a:path>
              </a:pathLst>
            </a:custGeom>
            <a:solidFill>
              <a:schemeClr val="tx1">
                <a:lumMod val="95000"/>
                <a:lumOff val="5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algn="l">
                <a:defRPr/>
              </a:pPr>
              <a:endParaRPr lang="ru-RU"/>
            </a:p>
          </p:txBody>
        </p:sp>
        <p:grpSp>
          <p:nvGrpSpPr>
            <p:cNvPr id="3" name="Group 34"/>
            <p:cNvGrpSpPr>
              <a:grpSpLocks noChangeAspect="1"/>
            </p:cNvGrpSpPr>
            <p:nvPr/>
          </p:nvGrpSpPr>
          <p:grpSpPr bwMode="auto">
            <a:xfrm>
              <a:off x="543276" y="545242"/>
              <a:ext cx="421345" cy="421345"/>
              <a:chOff x="1099" y="205"/>
              <a:chExt cx="340" cy="340"/>
            </a:xfrm>
          </p:grpSpPr>
          <p:sp>
            <p:nvSpPr>
              <p:cNvPr id="34" name="Freeform 38"/>
              <p:cNvSpPr>
                <a:spLocks noEditPoints="1"/>
              </p:cNvSpPr>
              <p:nvPr/>
            </p:nvSpPr>
            <p:spPr bwMode="auto">
              <a:xfrm>
                <a:off x="1099" y="325"/>
                <a:ext cx="342" cy="221"/>
              </a:xfrm>
              <a:custGeom>
                <a:avLst/>
                <a:gdLst>
                  <a:gd name="T0" fmla="*/ 240 w 680"/>
                  <a:gd name="T1" fmla="*/ 240 h 441"/>
                  <a:gd name="T2" fmla="*/ 440 w 680"/>
                  <a:gd name="T3" fmla="*/ 240 h 441"/>
                  <a:gd name="T4" fmla="*/ 440 w 680"/>
                  <a:gd name="T5" fmla="*/ 441 h 441"/>
                  <a:gd name="T6" fmla="*/ 240 w 680"/>
                  <a:gd name="T7" fmla="*/ 441 h 441"/>
                  <a:gd name="T8" fmla="*/ 240 w 680"/>
                  <a:gd name="T9" fmla="*/ 240 h 441"/>
                  <a:gd name="T10" fmla="*/ 480 w 680"/>
                  <a:gd name="T11" fmla="*/ 0 h 441"/>
                  <a:gd name="T12" fmla="*/ 680 w 680"/>
                  <a:gd name="T13" fmla="*/ 0 h 441"/>
                  <a:gd name="T14" fmla="*/ 680 w 680"/>
                  <a:gd name="T15" fmla="*/ 441 h 441"/>
                  <a:gd name="T16" fmla="*/ 480 w 680"/>
                  <a:gd name="T17" fmla="*/ 441 h 441"/>
                  <a:gd name="T18" fmla="*/ 480 w 680"/>
                  <a:gd name="T19" fmla="*/ 0 h 441"/>
                  <a:gd name="T20" fmla="*/ 0 w 680"/>
                  <a:gd name="T21" fmla="*/ 0 h 441"/>
                  <a:gd name="T22" fmla="*/ 200 w 680"/>
                  <a:gd name="T23" fmla="*/ 0 h 441"/>
                  <a:gd name="T24" fmla="*/ 200 w 680"/>
                  <a:gd name="T25" fmla="*/ 441 h 441"/>
                  <a:gd name="T26" fmla="*/ 0 w 680"/>
                  <a:gd name="T27" fmla="*/ 441 h 441"/>
                  <a:gd name="T28" fmla="*/ 0 w 680"/>
                  <a:gd name="T29" fmla="*/ 0 h 4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680" h="441">
                    <a:moveTo>
                      <a:pt x="240" y="240"/>
                    </a:moveTo>
                    <a:lnTo>
                      <a:pt x="440" y="240"/>
                    </a:lnTo>
                    <a:lnTo>
                      <a:pt x="440" y="441"/>
                    </a:lnTo>
                    <a:lnTo>
                      <a:pt x="240" y="441"/>
                    </a:lnTo>
                    <a:lnTo>
                      <a:pt x="240" y="240"/>
                    </a:lnTo>
                    <a:close/>
                    <a:moveTo>
                      <a:pt x="480" y="0"/>
                    </a:moveTo>
                    <a:lnTo>
                      <a:pt x="680" y="0"/>
                    </a:lnTo>
                    <a:lnTo>
                      <a:pt x="680" y="441"/>
                    </a:lnTo>
                    <a:lnTo>
                      <a:pt x="480" y="441"/>
                    </a:lnTo>
                    <a:lnTo>
                      <a:pt x="480" y="0"/>
                    </a:lnTo>
                    <a:close/>
                    <a:moveTo>
                      <a:pt x="0" y="0"/>
                    </a:moveTo>
                    <a:lnTo>
                      <a:pt x="200" y="0"/>
                    </a:lnTo>
                    <a:lnTo>
                      <a:pt x="200" y="441"/>
                    </a:lnTo>
                    <a:lnTo>
                      <a:pt x="0" y="44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tx1">
                  <a:lumMod val="95000"/>
                  <a:lumOff val="5000"/>
                </a:schemeClr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algn="l">
                  <a:defRPr/>
                </a:pPr>
                <a:endParaRPr lang="ru-RU"/>
              </a:p>
            </p:txBody>
          </p:sp>
          <p:sp>
            <p:nvSpPr>
              <p:cNvPr id="5179" name="Freeform 39"/>
              <p:cNvSpPr>
                <a:spLocks noChangeAspect="1" noEditPoints="1"/>
              </p:cNvSpPr>
              <p:nvPr/>
            </p:nvSpPr>
            <p:spPr bwMode="auto">
              <a:xfrm>
                <a:off x="1099" y="205"/>
                <a:ext cx="340" cy="220"/>
              </a:xfrm>
              <a:custGeom>
                <a:avLst/>
                <a:gdLst>
                  <a:gd name="T0" fmla="*/ 1 w 680"/>
                  <a:gd name="T1" fmla="*/ 0 h 441"/>
                  <a:gd name="T2" fmla="*/ 1 w 680"/>
                  <a:gd name="T3" fmla="*/ 0 h 441"/>
                  <a:gd name="T4" fmla="*/ 1 w 680"/>
                  <a:gd name="T5" fmla="*/ 0 h 441"/>
                  <a:gd name="T6" fmla="*/ 1 w 680"/>
                  <a:gd name="T7" fmla="*/ 0 h 441"/>
                  <a:gd name="T8" fmla="*/ 1 w 680"/>
                  <a:gd name="T9" fmla="*/ 0 h 441"/>
                  <a:gd name="T10" fmla="*/ 1 w 680"/>
                  <a:gd name="T11" fmla="*/ 0 h 441"/>
                  <a:gd name="T12" fmla="*/ 1 w 680"/>
                  <a:gd name="T13" fmla="*/ 0 h 441"/>
                  <a:gd name="T14" fmla="*/ 1 w 680"/>
                  <a:gd name="T15" fmla="*/ 0 h 441"/>
                  <a:gd name="T16" fmla="*/ 1 w 680"/>
                  <a:gd name="T17" fmla="*/ 0 h 441"/>
                  <a:gd name="T18" fmla="*/ 1 w 680"/>
                  <a:gd name="T19" fmla="*/ 0 h 441"/>
                  <a:gd name="T20" fmla="*/ 0 w 680"/>
                  <a:gd name="T21" fmla="*/ 0 h 441"/>
                  <a:gd name="T22" fmla="*/ 1 w 680"/>
                  <a:gd name="T23" fmla="*/ 0 h 441"/>
                  <a:gd name="T24" fmla="*/ 1 w 680"/>
                  <a:gd name="T25" fmla="*/ 0 h 441"/>
                  <a:gd name="T26" fmla="*/ 0 w 680"/>
                  <a:gd name="T27" fmla="*/ 0 h 441"/>
                  <a:gd name="T28" fmla="*/ 0 w 680"/>
                  <a:gd name="T29" fmla="*/ 0 h 441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0" t="0" r="r" b="b"/>
                <a:pathLst>
                  <a:path w="680" h="441">
                    <a:moveTo>
                      <a:pt x="480" y="0"/>
                    </a:moveTo>
                    <a:lnTo>
                      <a:pt x="680" y="0"/>
                    </a:lnTo>
                    <a:lnTo>
                      <a:pt x="680" y="201"/>
                    </a:lnTo>
                    <a:lnTo>
                      <a:pt x="480" y="201"/>
                    </a:lnTo>
                    <a:lnTo>
                      <a:pt x="480" y="0"/>
                    </a:lnTo>
                    <a:close/>
                    <a:moveTo>
                      <a:pt x="240" y="0"/>
                    </a:moveTo>
                    <a:lnTo>
                      <a:pt x="440" y="0"/>
                    </a:lnTo>
                    <a:lnTo>
                      <a:pt x="440" y="441"/>
                    </a:lnTo>
                    <a:lnTo>
                      <a:pt x="240" y="441"/>
                    </a:lnTo>
                    <a:lnTo>
                      <a:pt x="240" y="0"/>
                    </a:lnTo>
                    <a:close/>
                    <a:moveTo>
                      <a:pt x="0" y="0"/>
                    </a:moveTo>
                    <a:lnTo>
                      <a:pt x="200" y="0"/>
                    </a:lnTo>
                    <a:lnTo>
                      <a:pt x="200" y="201"/>
                    </a:lnTo>
                    <a:lnTo>
                      <a:pt x="0" y="20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BF4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</p:grpSp>
      <p:sp>
        <p:nvSpPr>
          <p:cNvPr id="5185" name="AutoShape 65" descr="Картинки по запросу уровень субъективного контроля"/>
          <p:cNvSpPr>
            <a:spLocks noChangeAspect="1" noChangeArrowheads="1"/>
          </p:cNvSpPr>
          <p:nvPr/>
        </p:nvSpPr>
        <p:spPr bwMode="auto">
          <a:xfrm>
            <a:off x="144463" y="46038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5187" name="AutoShape 67" descr="Картинки по запросу уровень субъективного контроля"/>
          <p:cNvSpPr>
            <a:spLocks noChangeAspect="1" noChangeArrowheads="1"/>
          </p:cNvSpPr>
          <p:nvPr/>
        </p:nvSpPr>
        <p:spPr bwMode="auto">
          <a:xfrm>
            <a:off x="144463" y="46038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1" name="Rectangle 32"/>
          <p:cNvSpPr txBox="1">
            <a:spLocks noChangeArrowheads="1"/>
          </p:cNvSpPr>
          <p:nvPr/>
        </p:nvSpPr>
        <p:spPr bwMode="auto">
          <a:xfrm>
            <a:off x="5616575" y="4302125"/>
            <a:ext cx="2592388" cy="55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57592" tIns="28795" rIns="57592" bIns="28795" anchor="ctr"/>
          <a:lstStyle>
            <a:lvl1pPr algn="l" defTabSz="771525" eaLnBrk="0" hangingPunct="0">
              <a:spcBef>
                <a:spcPct val="20000"/>
              </a:spcBef>
              <a:buFont typeface="Arial" charset="0"/>
              <a:buChar char="•"/>
              <a:defRPr sz="2700">
                <a:solidFill>
                  <a:schemeClr val="tx1"/>
                </a:solidFill>
                <a:latin typeface="Calibri" pitchFamily="34" charset="0"/>
              </a:defRPr>
            </a:lvl1pPr>
            <a:lvl2pPr marL="625475" indent="-239713" algn="l" defTabSz="771525" eaLnBrk="0" hangingPunct="0">
              <a:spcBef>
                <a:spcPct val="20000"/>
              </a:spcBef>
              <a:buFont typeface="Arial" charset="0"/>
              <a:buChar char="–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963613" indent="-192088" algn="l" defTabSz="771525" eaLnBrk="0" hangingPunct="0">
              <a:spcBef>
                <a:spcPct val="200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349375" indent="-192088" algn="l" defTabSz="771525" eaLnBrk="0" hangingPunct="0">
              <a:spcBef>
                <a:spcPct val="20000"/>
              </a:spcBef>
              <a:buFont typeface="Arial" charset="0"/>
              <a:buChar char="–"/>
              <a:defRPr sz="1700">
                <a:solidFill>
                  <a:schemeClr val="tx1"/>
                </a:solidFill>
                <a:latin typeface="Calibri" pitchFamily="34" charset="0"/>
              </a:defRPr>
            </a:lvl4pPr>
            <a:lvl5pPr marL="1733550" indent="-192088" algn="l" defTabSz="771525" eaLnBrk="0" hangingPunct="0">
              <a:spcBef>
                <a:spcPct val="20000"/>
              </a:spcBef>
              <a:buFont typeface="Arial" charset="0"/>
              <a:buChar char="»"/>
              <a:defRPr sz="1700">
                <a:solidFill>
                  <a:schemeClr val="tx1"/>
                </a:solidFill>
                <a:latin typeface="Calibri" pitchFamily="34" charset="0"/>
              </a:defRPr>
            </a:lvl5pPr>
            <a:lvl6pPr marL="2190750" indent="-192088" defTabSz="77152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700">
                <a:solidFill>
                  <a:schemeClr val="tx1"/>
                </a:solidFill>
                <a:latin typeface="Calibri" pitchFamily="34" charset="0"/>
              </a:defRPr>
            </a:lvl6pPr>
            <a:lvl7pPr marL="2647950" indent="-192088" defTabSz="77152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700">
                <a:solidFill>
                  <a:schemeClr val="tx1"/>
                </a:solidFill>
                <a:latin typeface="Calibri" pitchFamily="34" charset="0"/>
              </a:defRPr>
            </a:lvl7pPr>
            <a:lvl8pPr marL="3105150" indent="-192088" defTabSz="77152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700">
                <a:solidFill>
                  <a:schemeClr val="tx1"/>
                </a:solidFill>
                <a:latin typeface="Calibri" pitchFamily="34" charset="0"/>
              </a:defRPr>
            </a:lvl8pPr>
            <a:lvl9pPr marL="3562350" indent="-192088" defTabSz="77152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7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1000" b="1">
                <a:solidFill>
                  <a:srgbClr val="8064A2"/>
                </a:solidFill>
              </a:rPr>
              <a:t>Психологическая служба ЦСР ТПУ</a:t>
            </a:r>
            <a:endParaRPr lang="ru-RU" altLang="ru-RU" sz="1000" b="1">
              <a:solidFill>
                <a:schemeClr val="tx2"/>
              </a:solidFill>
            </a:endParaRPr>
          </a:p>
        </p:txBody>
      </p:sp>
      <p:sp>
        <p:nvSpPr>
          <p:cNvPr id="20" name="Заголовок 3"/>
          <p:cNvSpPr>
            <a:spLocks noGrp="1"/>
          </p:cNvSpPr>
          <p:nvPr>
            <p:ph type="title"/>
          </p:nvPr>
        </p:nvSpPr>
        <p:spPr>
          <a:xfrm>
            <a:off x="891357" y="215884"/>
            <a:ext cx="7389464" cy="630401"/>
          </a:xfrm>
          <a:solidFill>
            <a:schemeClr val="bg1"/>
          </a:solidFill>
        </p:spPr>
        <p:txBody>
          <a:bodyPr/>
          <a:lstStyle/>
          <a:p>
            <a:pPr algn="ctr"/>
            <a:r>
              <a:rPr lang="ru-R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Воры времени</a:t>
            </a:r>
            <a:endParaRPr lang="ru-RU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113631" y="926797"/>
            <a:ext cx="6912768" cy="30931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1.Спешка:</a:t>
            </a:r>
          </a:p>
          <a:p>
            <a:pPr marL="285750" indent="-285750">
              <a:buFontTx/>
              <a:buChar char="-"/>
            </a:pPr>
            <a:r>
              <a:rPr lang="ru-RU" dirty="0" smtClean="0"/>
              <a:t>Концентрация </a:t>
            </a:r>
          </a:p>
          <a:p>
            <a:pPr marL="285750" indent="-285750">
              <a:buFontTx/>
              <a:buChar char="-"/>
            </a:pPr>
            <a:r>
              <a:rPr lang="ru-RU" dirty="0" smtClean="0"/>
              <a:t>Завершение</a:t>
            </a:r>
          </a:p>
          <a:p>
            <a:pPr marL="285750" indent="-285750">
              <a:buFontTx/>
              <a:buChar char="-"/>
            </a:pPr>
            <a:r>
              <a:rPr lang="ru-RU" dirty="0" smtClean="0"/>
              <a:t>Поиск рациональных поисков решения задачи</a:t>
            </a:r>
          </a:p>
          <a:p>
            <a:r>
              <a:rPr lang="ru-RU" dirty="0" smtClean="0"/>
              <a:t>2. Неправильная расстановка приоритетов</a:t>
            </a:r>
          </a:p>
          <a:p>
            <a:r>
              <a:rPr lang="ru-RU" dirty="0" smtClean="0"/>
              <a:t>Выполнение важных дел вместо приятных и легких</a:t>
            </a:r>
          </a:p>
          <a:p>
            <a:r>
              <a:rPr lang="ru-RU" dirty="0" smtClean="0"/>
              <a:t>Успевать в сроки</a:t>
            </a:r>
          </a:p>
          <a:p>
            <a:r>
              <a:rPr lang="ru-RU" dirty="0" smtClean="0"/>
              <a:t>Разделение рабочего времени и свободного (для отдыха)</a:t>
            </a:r>
          </a:p>
          <a:p>
            <a:r>
              <a:rPr lang="ru-RU" dirty="0" smtClean="0"/>
              <a:t>3. Непланируемые дела (просьбы других людей, звонки, смс, </a:t>
            </a:r>
            <a:r>
              <a:rPr lang="ru-RU" dirty="0" err="1" smtClean="0"/>
              <a:t>соцсети</a:t>
            </a:r>
            <a:r>
              <a:rPr lang="ru-RU" dirty="0" smtClean="0"/>
              <a:t>) </a:t>
            </a:r>
          </a:p>
          <a:p>
            <a:endParaRPr lang="ru-RU" dirty="0" smtClean="0"/>
          </a:p>
          <a:p>
            <a:pPr marL="285750" indent="-285750">
              <a:buFontTx/>
              <a:buChar char="-"/>
            </a:pPr>
            <a:endParaRPr lang="ru-RU" dirty="0" smtClean="0"/>
          </a:p>
          <a:p>
            <a:pPr marL="285750" indent="-285750">
              <a:buFontTx/>
              <a:buChar char="-"/>
            </a:pPr>
            <a:endParaRPr lang="ru-RU" dirty="0" smtClean="0"/>
          </a:p>
          <a:p>
            <a:pPr marL="342900" indent="-342900">
              <a:buAutoNum type="arabicPeriod"/>
            </a:pP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2130367883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5"/>
          <p:cNvSpPr>
            <a:spLocks noChangeArrowheads="1"/>
          </p:cNvSpPr>
          <p:nvPr/>
        </p:nvSpPr>
        <p:spPr bwMode="auto">
          <a:xfrm>
            <a:off x="8208963" y="4446588"/>
            <a:ext cx="431800" cy="414337"/>
          </a:xfrm>
          <a:prstGeom prst="rect">
            <a:avLst/>
          </a:prstGeom>
          <a:solidFill>
            <a:srgbClr val="96969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416" tIns="45708" rIns="91416" bIns="45708" anchor="ctr"/>
          <a:lstStyle>
            <a:lvl1pPr algn="l" defTabSz="771525" eaLnBrk="0" hangingPunct="0">
              <a:spcBef>
                <a:spcPct val="20000"/>
              </a:spcBef>
              <a:buFont typeface="Arial" charset="0"/>
              <a:buChar char="•"/>
              <a:defRPr sz="27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algn="l" defTabSz="771525" eaLnBrk="0" hangingPunct="0">
              <a:spcBef>
                <a:spcPct val="20000"/>
              </a:spcBef>
              <a:buFont typeface="Arial" charset="0"/>
              <a:buChar char="–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algn="l" defTabSz="771525" eaLnBrk="0" hangingPunct="0">
              <a:spcBef>
                <a:spcPct val="200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algn="l" defTabSz="771525" eaLnBrk="0" hangingPunct="0">
              <a:spcBef>
                <a:spcPct val="20000"/>
              </a:spcBef>
              <a:buFont typeface="Arial" charset="0"/>
              <a:buChar char="–"/>
              <a:defRPr sz="17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algn="l" defTabSz="771525" eaLnBrk="0" hangingPunct="0">
              <a:spcBef>
                <a:spcPct val="20000"/>
              </a:spcBef>
              <a:buFont typeface="Arial" charset="0"/>
              <a:buChar char="»"/>
              <a:defRPr sz="17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77152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7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77152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7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77152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7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77152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7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1200" dirty="0" smtClean="0">
                <a:latin typeface="Arial" charset="0"/>
              </a:rPr>
              <a:t>6</a:t>
            </a:r>
            <a:endParaRPr lang="ru-RU" altLang="ru-RU" sz="1200" dirty="0">
              <a:latin typeface="Arial" charset="0"/>
            </a:endParaRPr>
          </a:p>
        </p:txBody>
      </p:sp>
      <p:sp>
        <p:nvSpPr>
          <p:cNvPr id="5123" name="Rectangle 29"/>
          <p:cNvSpPr>
            <a:spLocks noChangeArrowheads="1"/>
          </p:cNvSpPr>
          <p:nvPr/>
        </p:nvSpPr>
        <p:spPr bwMode="auto">
          <a:xfrm>
            <a:off x="0" y="0"/>
            <a:ext cx="573088" cy="4302125"/>
          </a:xfrm>
          <a:prstGeom prst="rect">
            <a:avLst/>
          </a:prstGeom>
          <a:solidFill>
            <a:srgbClr val="80BF4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16" tIns="45708" rIns="91416" bIns="45708" anchor="ctr"/>
          <a:lstStyle>
            <a:lvl1pPr algn="l" eaLnBrk="0" hangingPunct="0">
              <a:spcBef>
                <a:spcPct val="20000"/>
              </a:spcBef>
              <a:buFont typeface="Arial" charset="0"/>
              <a:buChar char="•"/>
              <a:defRPr sz="27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Font typeface="Arial" charset="0"/>
              <a:buChar char="–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Font typeface="Arial" charset="0"/>
              <a:buChar char="–"/>
              <a:defRPr sz="17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Font typeface="Arial" charset="0"/>
              <a:buChar char="»"/>
              <a:defRPr sz="17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7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7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7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7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ru-RU" altLang="ru-RU" sz="1500">
              <a:latin typeface="Arial" charset="0"/>
            </a:endParaRPr>
          </a:p>
        </p:txBody>
      </p:sp>
      <p:sp>
        <p:nvSpPr>
          <p:cNvPr id="5126" name="Прямоугольник 1"/>
          <p:cNvSpPr>
            <a:spLocks noChangeArrowheads="1"/>
          </p:cNvSpPr>
          <p:nvPr/>
        </p:nvSpPr>
        <p:spPr bwMode="auto">
          <a:xfrm>
            <a:off x="792163" y="951279"/>
            <a:ext cx="7739062" cy="32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16" tIns="45708" rIns="91416" bIns="45708">
            <a:spAutoFit/>
          </a:bodyPr>
          <a:lstStyle>
            <a:lvl1pPr algn="l" eaLnBrk="0" hangingPunct="0">
              <a:spcBef>
                <a:spcPct val="20000"/>
              </a:spcBef>
              <a:buFont typeface="Arial" charset="0"/>
              <a:buChar char="•"/>
              <a:defRPr sz="27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Font typeface="Arial" charset="0"/>
              <a:buChar char="–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Font typeface="Arial" charset="0"/>
              <a:buChar char="–"/>
              <a:defRPr sz="17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Font typeface="Arial" charset="0"/>
              <a:buChar char="»"/>
              <a:defRPr sz="17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7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7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7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7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ru-RU" altLang="ru-RU" sz="1500" b="1">
                <a:latin typeface="Arial" charset="0"/>
              </a:rPr>
              <a:t> </a:t>
            </a:r>
            <a:endParaRPr lang="ru-RU" altLang="ru-RU" sz="1500">
              <a:latin typeface="Arial" charset="0"/>
            </a:endParaRPr>
          </a:p>
        </p:txBody>
      </p:sp>
      <p:grpSp>
        <p:nvGrpSpPr>
          <p:cNvPr id="2" name="Группа 8"/>
          <p:cNvGrpSpPr>
            <a:grpSpLocks noChangeAspect="1"/>
          </p:cNvGrpSpPr>
          <p:nvPr/>
        </p:nvGrpSpPr>
        <p:grpSpPr bwMode="auto">
          <a:xfrm>
            <a:off x="314325" y="4413250"/>
            <a:ext cx="1257300" cy="292100"/>
            <a:chOff x="543276" y="545242"/>
            <a:chExt cx="1816737" cy="422585"/>
          </a:xfrm>
        </p:grpSpPr>
        <p:sp>
          <p:nvSpPr>
            <p:cNvPr id="32" name="Freeform 37"/>
            <p:cNvSpPr>
              <a:spLocks noEditPoints="1"/>
            </p:cNvSpPr>
            <p:nvPr/>
          </p:nvSpPr>
          <p:spPr bwMode="auto">
            <a:xfrm>
              <a:off x="1036457" y="565913"/>
              <a:ext cx="1323556" cy="401914"/>
            </a:xfrm>
            <a:custGeom>
              <a:avLst/>
              <a:gdLst>
                <a:gd name="T0" fmla="*/ 528 w 2132"/>
                <a:gd name="T1" fmla="*/ 586 h 649"/>
                <a:gd name="T2" fmla="*/ 791 w 2132"/>
                <a:gd name="T3" fmla="*/ 557 h 649"/>
                <a:gd name="T4" fmla="*/ 510 w 2132"/>
                <a:gd name="T5" fmla="*/ 564 h 649"/>
                <a:gd name="T6" fmla="*/ 490 w 2132"/>
                <a:gd name="T7" fmla="*/ 521 h 649"/>
                <a:gd name="T8" fmla="*/ 1337 w 2132"/>
                <a:gd name="T9" fmla="*/ 504 h 649"/>
                <a:gd name="T10" fmla="*/ 1257 w 2132"/>
                <a:gd name="T11" fmla="*/ 504 h 649"/>
                <a:gd name="T12" fmla="*/ 1001 w 2132"/>
                <a:gd name="T13" fmla="*/ 504 h 649"/>
                <a:gd name="T14" fmla="*/ 981 w 2132"/>
                <a:gd name="T15" fmla="*/ 504 h 649"/>
                <a:gd name="T16" fmla="*/ 799 w 2132"/>
                <a:gd name="T17" fmla="*/ 579 h 649"/>
                <a:gd name="T18" fmla="*/ 625 w 2132"/>
                <a:gd name="T19" fmla="*/ 522 h 649"/>
                <a:gd name="T20" fmla="*/ 508 w 2132"/>
                <a:gd name="T21" fmla="*/ 504 h 649"/>
                <a:gd name="T22" fmla="*/ 529 w 2132"/>
                <a:gd name="T23" fmla="*/ 574 h 649"/>
                <a:gd name="T24" fmla="*/ 470 w 2132"/>
                <a:gd name="T25" fmla="*/ 646 h 649"/>
                <a:gd name="T26" fmla="*/ 404 w 2132"/>
                <a:gd name="T27" fmla="*/ 536 h 649"/>
                <a:gd name="T28" fmla="*/ 249 w 2132"/>
                <a:gd name="T29" fmla="*/ 646 h 649"/>
                <a:gd name="T30" fmla="*/ 131 w 2132"/>
                <a:gd name="T31" fmla="*/ 504 h 649"/>
                <a:gd name="T32" fmla="*/ 23 w 2132"/>
                <a:gd name="T33" fmla="*/ 627 h 649"/>
                <a:gd name="T34" fmla="*/ 931 w 2132"/>
                <a:gd name="T35" fmla="*/ 503 h 649"/>
                <a:gd name="T36" fmla="*/ 872 w 2132"/>
                <a:gd name="T37" fmla="*/ 609 h 649"/>
                <a:gd name="T38" fmla="*/ 893 w 2132"/>
                <a:gd name="T39" fmla="*/ 646 h 649"/>
                <a:gd name="T40" fmla="*/ 914 w 2132"/>
                <a:gd name="T41" fmla="*/ 502 h 649"/>
                <a:gd name="T42" fmla="*/ 206 w 2132"/>
                <a:gd name="T43" fmla="*/ 387 h 649"/>
                <a:gd name="T44" fmla="*/ 267 w 2132"/>
                <a:gd name="T45" fmla="*/ 302 h 649"/>
                <a:gd name="T46" fmla="*/ 2111 w 2132"/>
                <a:gd name="T47" fmla="*/ 411 h 649"/>
                <a:gd name="T48" fmla="*/ 1976 w 2132"/>
                <a:gd name="T49" fmla="*/ 269 h 649"/>
                <a:gd name="T50" fmla="*/ 1805 w 2132"/>
                <a:gd name="T51" fmla="*/ 269 h 649"/>
                <a:gd name="T52" fmla="*/ 1549 w 2132"/>
                <a:gd name="T53" fmla="*/ 287 h 649"/>
                <a:gd name="T54" fmla="*/ 1337 w 2132"/>
                <a:gd name="T55" fmla="*/ 269 h 649"/>
                <a:gd name="T56" fmla="*/ 1423 w 2132"/>
                <a:gd name="T57" fmla="*/ 269 h 649"/>
                <a:gd name="T58" fmla="*/ 1337 w 2132"/>
                <a:gd name="T59" fmla="*/ 294 h 649"/>
                <a:gd name="T60" fmla="*/ 1280 w 2132"/>
                <a:gd name="T61" fmla="*/ 302 h 649"/>
                <a:gd name="T62" fmla="*/ 1126 w 2132"/>
                <a:gd name="T63" fmla="*/ 411 h 649"/>
                <a:gd name="T64" fmla="*/ 955 w 2132"/>
                <a:gd name="T65" fmla="*/ 337 h 649"/>
                <a:gd name="T66" fmla="*/ 791 w 2132"/>
                <a:gd name="T67" fmla="*/ 287 h 649"/>
                <a:gd name="T68" fmla="*/ 741 w 2132"/>
                <a:gd name="T69" fmla="*/ 269 h 649"/>
                <a:gd name="T70" fmla="*/ 515 w 2132"/>
                <a:gd name="T71" fmla="*/ 380 h 649"/>
                <a:gd name="T72" fmla="*/ 447 w 2132"/>
                <a:gd name="T73" fmla="*/ 269 h 649"/>
                <a:gd name="T74" fmla="*/ 363 w 2132"/>
                <a:gd name="T75" fmla="*/ 406 h 649"/>
                <a:gd name="T76" fmla="*/ 351 w 2132"/>
                <a:gd name="T77" fmla="*/ 386 h 649"/>
                <a:gd name="T78" fmla="*/ 105 w 2132"/>
                <a:gd name="T79" fmla="*/ 287 h 649"/>
                <a:gd name="T80" fmla="*/ 1640 w 2132"/>
                <a:gd name="T81" fmla="*/ 288 h 649"/>
                <a:gd name="T82" fmla="*/ 1680 w 2132"/>
                <a:gd name="T83" fmla="*/ 393 h 649"/>
                <a:gd name="T84" fmla="*/ 1583 w 2132"/>
                <a:gd name="T85" fmla="*/ 339 h 649"/>
                <a:gd name="T86" fmla="*/ 292 w 2132"/>
                <a:gd name="T87" fmla="*/ 303 h 649"/>
                <a:gd name="T88" fmla="*/ 182 w 2132"/>
                <a:gd name="T89" fmla="*/ 393 h 649"/>
                <a:gd name="T90" fmla="*/ 2059 w 2132"/>
                <a:gd name="T91" fmla="*/ 241 h 649"/>
                <a:gd name="T92" fmla="*/ 2058 w 2132"/>
                <a:gd name="T93" fmla="*/ 257 h 649"/>
                <a:gd name="T94" fmla="*/ 157 w 2132"/>
                <a:gd name="T95" fmla="*/ 132 h 649"/>
                <a:gd name="T96" fmla="*/ 244 w 2132"/>
                <a:gd name="T97" fmla="*/ 92 h 649"/>
                <a:gd name="T98" fmla="*/ 1046 w 2132"/>
                <a:gd name="T99" fmla="*/ 35 h 649"/>
                <a:gd name="T100" fmla="*/ 803 w 2132"/>
                <a:gd name="T101" fmla="*/ 145 h 649"/>
                <a:gd name="T102" fmla="*/ 658 w 2132"/>
                <a:gd name="T103" fmla="*/ 35 h 649"/>
                <a:gd name="T104" fmla="*/ 305 w 2132"/>
                <a:gd name="T105" fmla="*/ 35 h 649"/>
                <a:gd name="T106" fmla="*/ 325 w 2132"/>
                <a:gd name="T107" fmla="*/ 53 h 649"/>
                <a:gd name="T108" fmla="*/ 44 w 2132"/>
                <a:gd name="T109" fmla="*/ 52 h 649"/>
                <a:gd name="T110" fmla="*/ 529 w 2132"/>
                <a:gd name="T111" fmla="*/ 72 h 649"/>
                <a:gd name="T112" fmla="*/ 605 w 2132"/>
                <a:gd name="T113" fmla="*/ 173 h 649"/>
                <a:gd name="T114" fmla="*/ 507 w 2132"/>
                <a:gd name="T115" fmla="*/ 66 h 649"/>
                <a:gd name="T116" fmla="*/ 267 w 2132"/>
                <a:gd name="T117" fmla="*/ 105 h 649"/>
                <a:gd name="T118" fmla="*/ 132 w 2132"/>
                <a:gd name="T119" fmla="*/ 126 h 649"/>
                <a:gd name="T120" fmla="*/ 992 w 2132"/>
                <a:gd name="T121" fmla="*/ 9 h 649"/>
                <a:gd name="T122" fmla="*/ 967 w 2132"/>
                <a:gd name="T123" fmla="*/ 0 h 6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2132" h="649">
                  <a:moveTo>
                    <a:pt x="490" y="581"/>
                  </a:moveTo>
                  <a:lnTo>
                    <a:pt x="490" y="630"/>
                  </a:lnTo>
                  <a:lnTo>
                    <a:pt x="505" y="630"/>
                  </a:lnTo>
                  <a:lnTo>
                    <a:pt x="516" y="629"/>
                  </a:lnTo>
                  <a:lnTo>
                    <a:pt x="525" y="626"/>
                  </a:lnTo>
                  <a:lnTo>
                    <a:pt x="533" y="622"/>
                  </a:lnTo>
                  <a:lnTo>
                    <a:pt x="538" y="616"/>
                  </a:lnTo>
                  <a:lnTo>
                    <a:pt x="539" y="606"/>
                  </a:lnTo>
                  <a:lnTo>
                    <a:pt x="538" y="596"/>
                  </a:lnTo>
                  <a:lnTo>
                    <a:pt x="534" y="590"/>
                  </a:lnTo>
                  <a:lnTo>
                    <a:pt x="528" y="586"/>
                  </a:lnTo>
                  <a:lnTo>
                    <a:pt x="520" y="582"/>
                  </a:lnTo>
                  <a:lnTo>
                    <a:pt x="512" y="581"/>
                  </a:lnTo>
                  <a:lnTo>
                    <a:pt x="503" y="581"/>
                  </a:lnTo>
                  <a:lnTo>
                    <a:pt x="490" y="581"/>
                  </a:lnTo>
                  <a:close/>
                  <a:moveTo>
                    <a:pt x="744" y="522"/>
                  </a:moveTo>
                  <a:lnTo>
                    <a:pt x="744" y="572"/>
                  </a:lnTo>
                  <a:lnTo>
                    <a:pt x="764" y="572"/>
                  </a:lnTo>
                  <a:lnTo>
                    <a:pt x="772" y="571"/>
                  </a:lnTo>
                  <a:lnTo>
                    <a:pt x="779" y="569"/>
                  </a:lnTo>
                  <a:lnTo>
                    <a:pt x="787" y="563"/>
                  </a:lnTo>
                  <a:lnTo>
                    <a:pt x="791" y="557"/>
                  </a:lnTo>
                  <a:lnTo>
                    <a:pt x="793" y="546"/>
                  </a:lnTo>
                  <a:lnTo>
                    <a:pt x="791" y="537"/>
                  </a:lnTo>
                  <a:lnTo>
                    <a:pt x="786" y="530"/>
                  </a:lnTo>
                  <a:lnTo>
                    <a:pt x="778" y="526"/>
                  </a:lnTo>
                  <a:lnTo>
                    <a:pt x="770" y="522"/>
                  </a:lnTo>
                  <a:lnTo>
                    <a:pt x="761" y="522"/>
                  </a:lnTo>
                  <a:lnTo>
                    <a:pt x="744" y="522"/>
                  </a:lnTo>
                  <a:close/>
                  <a:moveTo>
                    <a:pt x="490" y="521"/>
                  </a:moveTo>
                  <a:lnTo>
                    <a:pt x="490" y="564"/>
                  </a:lnTo>
                  <a:lnTo>
                    <a:pt x="501" y="564"/>
                  </a:lnTo>
                  <a:lnTo>
                    <a:pt x="510" y="564"/>
                  </a:lnTo>
                  <a:lnTo>
                    <a:pt x="519" y="563"/>
                  </a:lnTo>
                  <a:lnTo>
                    <a:pt x="527" y="561"/>
                  </a:lnTo>
                  <a:lnTo>
                    <a:pt x="532" y="557"/>
                  </a:lnTo>
                  <a:lnTo>
                    <a:pt x="536" y="551"/>
                  </a:lnTo>
                  <a:lnTo>
                    <a:pt x="537" y="542"/>
                  </a:lnTo>
                  <a:lnTo>
                    <a:pt x="536" y="533"/>
                  </a:lnTo>
                  <a:lnTo>
                    <a:pt x="532" y="527"/>
                  </a:lnTo>
                  <a:lnTo>
                    <a:pt x="525" y="524"/>
                  </a:lnTo>
                  <a:lnTo>
                    <a:pt x="519" y="521"/>
                  </a:lnTo>
                  <a:lnTo>
                    <a:pt x="512" y="521"/>
                  </a:lnTo>
                  <a:lnTo>
                    <a:pt x="490" y="521"/>
                  </a:lnTo>
                  <a:close/>
                  <a:moveTo>
                    <a:pt x="1362" y="504"/>
                  </a:moveTo>
                  <a:lnTo>
                    <a:pt x="1471" y="504"/>
                  </a:lnTo>
                  <a:lnTo>
                    <a:pt x="1471" y="522"/>
                  </a:lnTo>
                  <a:lnTo>
                    <a:pt x="1427" y="522"/>
                  </a:lnTo>
                  <a:lnTo>
                    <a:pt x="1427" y="646"/>
                  </a:lnTo>
                  <a:lnTo>
                    <a:pt x="1406" y="646"/>
                  </a:lnTo>
                  <a:lnTo>
                    <a:pt x="1406" y="522"/>
                  </a:lnTo>
                  <a:lnTo>
                    <a:pt x="1362" y="522"/>
                  </a:lnTo>
                  <a:lnTo>
                    <a:pt x="1362" y="504"/>
                  </a:lnTo>
                  <a:close/>
                  <a:moveTo>
                    <a:pt x="1257" y="504"/>
                  </a:moveTo>
                  <a:lnTo>
                    <a:pt x="1337" y="504"/>
                  </a:lnTo>
                  <a:lnTo>
                    <a:pt x="1337" y="522"/>
                  </a:lnTo>
                  <a:lnTo>
                    <a:pt x="1278" y="522"/>
                  </a:lnTo>
                  <a:lnTo>
                    <a:pt x="1278" y="563"/>
                  </a:lnTo>
                  <a:lnTo>
                    <a:pt x="1331" y="563"/>
                  </a:lnTo>
                  <a:lnTo>
                    <a:pt x="1331" y="581"/>
                  </a:lnTo>
                  <a:lnTo>
                    <a:pt x="1278" y="581"/>
                  </a:lnTo>
                  <a:lnTo>
                    <a:pt x="1278" y="629"/>
                  </a:lnTo>
                  <a:lnTo>
                    <a:pt x="1337" y="629"/>
                  </a:lnTo>
                  <a:lnTo>
                    <a:pt x="1337" y="646"/>
                  </a:lnTo>
                  <a:lnTo>
                    <a:pt x="1257" y="646"/>
                  </a:lnTo>
                  <a:lnTo>
                    <a:pt x="1257" y="504"/>
                  </a:lnTo>
                  <a:close/>
                  <a:moveTo>
                    <a:pt x="1119" y="504"/>
                  </a:moveTo>
                  <a:lnTo>
                    <a:pt x="1227" y="504"/>
                  </a:lnTo>
                  <a:lnTo>
                    <a:pt x="1227" y="522"/>
                  </a:lnTo>
                  <a:lnTo>
                    <a:pt x="1183" y="522"/>
                  </a:lnTo>
                  <a:lnTo>
                    <a:pt x="1183" y="646"/>
                  </a:lnTo>
                  <a:lnTo>
                    <a:pt x="1163" y="646"/>
                  </a:lnTo>
                  <a:lnTo>
                    <a:pt x="1163" y="522"/>
                  </a:lnTo>
                  <a:lnTo>
                    <a:pt x="1119" y="522"/>
                  </a:lnTo>
                  <a:lnTo>
                    <a:pt x="1119" y="504"/>
                  </a:lnTo>
                  <a:close/>
                  <a:moveTo>
                    <a:pt x="981" y="504"/>
                  </a:moveTo>
                  <a:lnTo>
                    <a:pt x="1001" y="504"/>
                  </a:lnTo>
                  <a:lnTo>
                    <a:pt x="1001" y="615"/>
                  </a:lnTo>
                  <a:lnTo>
                    <a:pt x="1001" y="615"/>
                  </a:lnTo>
                  <a:lnTo>
                    <a:pt x="1068" y="504"/>
                  </a:lnTo>
                  <a:lnTo>
                    <a:pt x="1089" y="504"/>
                  </a:lnTo>
                  <a:lnTo>
                    <a:pt x="1089" y="646"/>
                  </a:lnTo>
                  <a:lnTo>
                    <a:pt x="1069" y="646"/>
                  </a:lnTo>
                  <a:lnTo>
                    <a:pt x="1069" y="536"/>
                  </a:lnTo>
                  <a:lnTo>
                    <a:pt x="1069" y="536"/>
                  </a:lnTo>
                  <a:lnTo>
                    <a:pt x="1001" y="646"/>
                  </a:lnTo>
                  <a:lnTo>
                    <a:pt x="981" y="646"/>
                  </a:lnTo>
                  <a:lnTo>
                    <a:pt x="981" y="504"/>
                  </a:lnTo>
                  <a:close/>
                  <a:moveTo>
                    <a:pt x="724" y="504"/>
                  </a:moveTo>
                  <a:lnTo>
                    <a:pt x="761" y="504"/>
                  </a:lnTo>
                  <a:lnTo>
                    <a:pt x="775" y="505"/>
                  </a:lnTo>
                  <a:lnTo>
                    <a:pt x="788" y="508"/>
                  </a:lnTo>
                  <a:lnTo>
                    <a:pt x="799" y="513"/>
                  </a:lnTo>
                  <a:lnTo>
                    <a:pt x="807" y="521"/>
                  </a:lnTo>
                  <a:lnTo>
                    <a:pt x="813" y="532"/>
                  </a:lnTo>
                  <a:lnTo>
                    <a:pt x="815" y="547"/>
                  </a:lnTo>
                  <a:lnTo>
                    <a:pt x="813" y="561"/>
                  </a:lnTo>
                  <a:lnTo>
                    <a:pt x="807" y="572"/>
                  </a:lnTo>
                  <a:lnTo>
                    <a:pt x="799" y="579"/>
                  </a:lnTo>
                  <a:lnTo>
                    <a:pt x="788" y="586"/>
                  </a:lnTo>
                  <a:lnTo>
                    <a:pt x="777" y="588"/>
                  </a:lnTo>
                  <a:lnTo>
                    <a:pt x="764" y="589"/>
                  </a:lnTo>
                  <a:lnTo>
                    <a:pt x="744" y="589"/>
                  </a:lnTo>
                  <a:lnTo>
                    <a:pt x="744" y="646"/>
                  </a:lnTo>
                  <a:lnTo>
                    <a:pt x="724" y="646"/>
                  </a:lnTo>
                  <a:lnTo>
                    <a:pt x="724" y="504"/>
                  </a:lnTo>
                  <a:close/>
                  <a:moveTo>
                    <a:pt x="605" y="504"/>
                  </a:moveTo>
                  <a:lnTo>
                    <a:pt x="684" y="504"/>
                  </a:lnTo>
                  <a:lnTo>
                    <a:pt x="684" y="522"/>
                  </a:lnTo>
                  <a:lnTo>
                    <a:pt x="625" y="522"/>
                  </a:lnTo>
                  <a:lnTo>
                    <a:pt x="625" y="563"/>
                  </a:lnTo>
                  <a:lnTo>
                    <a:pt x="679" y="563"/>
                  </a:lnTo>
                  <a:lnTo>
                    <a:pt x="679" y="581"/>
                  </a:lnTo>
                  <a:lnTo>
                    <a:pt x="625" y="581"/>
                  </a:lnTo>
                  <a:lnTo>
                    <a:pt x="625" y="629"/>
                  </a:lnTo>
                  <a:lnTo>
                    <a:pt x="684" y="629"/>
                  </a:lnTo>
                  <a:lnTo>
                    <a:pt x="684" y="646"/>
                  </a:lnTo>
                  <a:lnTo>
                    <a:pt x="605" y="646"/>
                  </a:lnTo>
                  <a:lnTo>
                    <a:pt x="605" y="504"/>
                  </a:lnTo>
                  <a:close/>
                  <a:moveTo>
                    <a:pt x="470" y="504"/>
                  </a:moveTo>
                  <a:lnTo>
                    <a:pt x="508" y="504"/>
                  </a:lnTo>
                  <a:lnTo>
                    <a:pt x="522" y="505"/>
                  </a:lnTo>
                  <a:lnTo>
                    <a:pt x="534" y="507"/>
                  </a:lnTo>
                  <a:lnTo>
                    <a:pt x="544" y="513"/>
                  </a:lnTo>
                  <a:lnTo>
                    <a:pt x="551" y="519"/>
                  </a:lnTo>
                  <a:lnTo>
                    <a:pt x="557" y="528"/>
                  </a:lnTo>
                  <a:lnTo>
                    <a:pt x="558" y="540"/>
                  </a:lnTo>
                  <a:lnTo>
                    <a:pt x="555" y="552"/>
                  </a:lnTo>
                  <a:lnTo>
                    <a:pt x="550" y="562"/>
                  </a:lnTo>
                  <a:lnTo>
                    <a:pt x="540" y="570"/>
                  </a:lnTo>
                  <a:lnTo>
                    <a:pt x="529" y="574"/>
                  </a:lnTo>
                  <a:lnTo>
                    <a:pt x="529" y="574"/>
                  </a:lnTo>
                  <a:lnTo>
                    <a:pt x="542" y="577"/>
                  </a:lnTo>
                  <a:lnTo>
                    <a:pt x="552" y="585"/>
                  </a:lnTo>
                  <a:lnTo>
                    <a:pt x="559" y="594"/>
                  </a:lnTo>
                  <a:lnTo>
                    <a:pt x="562" y="608"/>
                  </a:lnTo>
                  <a:lnTo>
                    <a:pt x="560" y="621"/>
                  </a:lnTo>
                  <a:lnTo>
                    <a:pt x="553" y="632"/>
                  </a:lnTo>
                  <a:lnTo>
                    <a:pt x="545" y="638"/>
                  </a:lnTo>
                  <a:lnTo>
                    <a:pt x="534" y="642"/>
                  </a:lnTo>
                  <a:lnTo>
                    <a:pt x="521" y="646"/>
                  </a:lnTo>
                  <a:lnTo>
                    <a:pt x="507" y="646"/>
                  </a:lnTo>
                  <a:lnTo>
                    <a:pt x="470" y="646"/>
                  </a:lnTo>
                  <a:lnTo>
                    <a:pt x="470" y="504"/>
                  </a:lnTo>
                  <a:close/>
                  <a:moveTo>
                    <a:pt x="317" y="504"/>
                  </a:moveTo>
                  <a:lnTo>
                    <a:pt x="337" y="504"/>
                  </a:lnTo>
                  <a:lnTo>
                    <a:pt x="337" y="615"/>
                  </a:lnTo>
                  <a:lnTo>
                    <a:pt x="337" y="615"/>
                  </a:lnTo>
                  <a:lnTo>
                    <a:pt x="404" y="504"/>
                  </a:lnTo>
                  <a:lnTo>
                    <a:pt x="425" y="504"/>
                  </a:lnTo>
                  <a:lnTo>
                    <a:pt x="425" y="646"/>
                  </a:lnTo>
                  <a:lnTo>
                    <a:pt x="404" y="646"/>
                  </a:lnTo>
                  <a:lnTo>
                    <a:pt x="404" y="536"/>
                  </a:lnTo>
                  <a:lnTo>
                    <a:pt x="404" y="536"/>
                  </a:lnTo>
                  <a:lnTo>
                    <a:pt x="338" y="646"/>
                  </a:lnTo>
                  <a:lnTo>
                    <a:pt x="317" y="646"/>
                  </a:lnTo>
                  <a:lnTo>
                    <a:pt x="317" y="504"/>
                  </a:lnTo>
                  <a:close/>
                  <a:moveTo>
                    <a:pt x="161" y="504"/>
                  </a:moveTo>
                  <a:lnTo>
                    <a:pt x="182" y="504"/>
                  </a:lnTo>
                  <a:lnTo>
                    <a:pt x="182" y="563"/>
                  </a:lnTo>
                  <a:lnTo>
                    <a:pt x="249" y="563"/>
                  </a:lnTo>
                  <a:lnTo>
                    <a:pt x="249" y="504"/>
                  </a:lnTo>
                  <a:lnTo>
                    <a:pt x="269" y="504"/>
                  </a:lnTo>
                  <a:lnTo>
                    <a:pt x="269" y="646"/>
                  </a:lnTo>
                  <a:lnTo>
                    <a:pt x="249" y="646"/>
                  </a:lnTo>
                  <a:lnTo>
                    <a:pt x="249" y="581"/>
                  </a:lnTo>
                  <a:lnTo>
                    <a:pt x="182" y="581"/>
                  </a:lnTo>
                  <a:lnTo>
                    <a:pt x="182" y="646"/>
                  </a:lnTo>
                  <a:lnTo>
                    <a:pt x="161" y="646"/>
                  </a:lnTo>
                  <a:lnTo>
                    <a:pt x="161" y="504"/>
                  </a:lnTo>
                  <a:close/>
                  <a:moveTo>
                    <a:pt x="0" y="504"/>
                  </a:moveTo>
                  <a:lnTo>
                    <a:pt x="24" y="504"/>
                  </a:lnTo>
                  <a:lnTo>
                    <a:pt x="65" y="588"/>
                  </a:lnTo>
                  <a:lnTo>
                    <a:pt x="66" y="588"/>
                  </a:lnTo>
                  <a:lnTo>
                    <a:pt x="109" y="504"/>
                  </a:lnTo>
                  <a:lnTo>
                    <a:pt x="131" y="504"/>
                  </a:lnTo>
                  <a:lnTo>
                    <a:pt x="72" y="617"/>
                  </a:lnTo>
                  <a:lnTo>
                    <a:pt x="68" y="624"/>
                  </a:lnTo>
                  <a:lnTo>
                    <a:pt x="64" y="633"/>
                  </a:lnTo>
                  <a:lnTo>
                    <a:pt x="56" y="640"/>
                  </a:lnTo>
                  <a:lnTo>
                    <a:pt x="48" y="646"/>
                  </a:lnTo>
                  <a:lnTo>
                    <a:pt x="36" y="647"/>
                  </a:lnTo>
                  <a:lnTo>
                    <a:pt x="32" y="647"/>
                  </a:lnTo>
                  <a:lnTo>
                    <a:pt x="28" y="647"/>
                  </a:lnTo>
                  <a:lnTo>
                    <a:pt x="25" y="647"/>
                  </a:lnTo>
                  <a:lnTo>
                    <a:pt x="22" y="646"/>
                  </a:lnTo>
                  <a:lnTo>
                    <a:pt x="23" y="627"/>
                  </a:lnTo>
                  <a:lnTo>
                    <a:pt x="26" y="627"/>
                  </a:lnTo>
                  <a:lnTo>
                    <a:pt x="29" y="629"/>
                  </a:lnTo>
                  <a:lnTo>
                    <a:pt x="33" y="629"/>
                  </a:lnTo>
                  <a:lnTo>
                    <a:pt x="40" y="627"/>
                  </a:lnTo>
                  <a:lnTo>
                    <a:pt x="45" y="623"/>
                  </a:lnTo>
                  <a:lnTo>
                    <a:pt x="50" y="619"/>
                  </a:lnTo>
                  <a:lnTo>
                    <a:pt x="53" y="614"/>
                  </a:lnTo>
                  <a:lnTo>
                    <a:pt x="54" y="609"/>
                  </a:lnTo>
                  <a:lnTo>
                    <a:pt x="0" y="504"/>
                  </a:lnTo>
                  <a:close/>
                  <a:moveTo>
                    <a:pt x="914" y="502"/>
                  </a:moveTo>
                  <a:lnTo>
                    <a:pt x="931" y="503"/>
                  </a:lnTo>
                  <a:lnTo>
                    <a:pt x="947" y="507"/>
                  </a:lnTo>
                  <a:lnTo>
                    <a:pt x="944" y="528"/>
                  </a:lnTo>
                  <a:lnTo>
                    <a:pt x="931" y="521"/>
                  </a:lnTo>
                  <a:lnTo>
                    <a:pt x="916" y="519"/>
                  </a:lnTo>
                  <a:lnTo>
                    <a:pt x="897" y="522"/>
                  </a:lnTo>
                  <a:lnTo>
                    <a:pt x="882" y="530"/>
                  </a:lnTo>
                  <a:lnTo>
                    <a:pt x="871" y="542"/>
                  </a:lnTo>
                  <a:lnTo>
                    <a:pt x="864" y="557"/>
                  </a:lnTo>
                  <a:lnTo>
                    <a:pt x="861" y="575"/>
                  </a:lnTo>
                  <a:lnTo>
                    <a:pt x="864" y="593"/>
                  </a:lnTo>
                  <a:lnTo>
                    <a:pt x="872" y="609"/>
                  </a:lnTo>
                  <a:lnTo>
                    <a:pt x="883" y="621"/>
                  </a:lnTo>
                  <a:lnTo>
                    <a:pt x="897" y="627"/>
                  </a:lnTo>
                  <a:lnTo>
                    <a:pt x="914" y="631"/>
                  </a:lnTo>
                  <a:lnTo>
                    <a:pt x="925" y="630"/>
                  </a:lnTo>
                  <a:lnTo>
                    <a:pt x="937" y="627"/>
                  </a:lnTo>
                  <a:lnTo>
                    <a:pt x="946" y="623"/>
                  </a:lnTo>
                  <a:lnTo>
                    <a:pt x="947" y="644"/>
                  </a:lnTo>
                  <a:lnTo>
                    <a:pt x="935" y="647"/>
                  </a:lnTo>
                  <a:lnTo>
                    <a:pt x="924" y="648"/>
                  </a:lnTo>
                  <a:lnTo>
                    <a:pt x="914" y="649"/>
                  </a:lnTo>
                  <a:lnTo>
                    <a:pt x="893" y="646"/>
                  </a:lnTo>
                  <a:lnTo>
                    <a:pt x="875" y="639"/>
                  </a:lnTo>
                  <a:lnTo>
                    <a:pt x="860" y="629"/>
                  </a:lnTo>
                  <a:lnTo>
                    <a:pt x="849" y="614"/>
                  </a:lnTo>
                  <a:lnTo>
                    <a:pt x="842" y="595"/>
                  </a:lnTo>
                  <a:lnTo>
                    <a:pt x="839" y="575"/>
                  </a:lnTo>
                  <a:lnTo>
                    <a:pt x="842" y="554"/>
                  </a:lnTo>
                  <a:lnTo>
                    <a:pt x="849" y="536"/>
                  </a:lnTo>
                  <a:lnTo>
                    <a:pt x="861" y="521"/>
                  </a:lnTo>
                  <a:lnTo>
                    <a:pt x="876" y="511"/>
                  </a:lnTo>
                  <a:lnTo>
                    <a:pt x="894" y="504"/>
                  </a:lnTo>
                  <a:lnTo>
                    <a:pt x="914" y="502"/>
                  </a:lnTo>
                  <a:close/>
                  <a:moveTo>
                    <a:pt x="232" y="284"/>
                  </a:moveTo>
                  <a:lnTo>
                    <a:pt x="218" y="287"/>
                  </a:lnTo>
                  <a:lnTo>
                    <a:pt x="206" y="293"/>
                  </a:lnTo>
                  <a:lnTo>
                    <a:pt x="198" y="302"/>
                  </a:lnTo>
                  <a:lnTo>
                    <a:pt x="191" y="313"/>
                  </a:lnTo>
                  <a:lnTo>
                    <a:pt x="187" y="326"/>
                  </a:lnTo>
                  <a:lnTo>
                    <a:pt x="186" y="340"/>
                  </a:lnTo>
                  <a:lnTo>
                    <a:pt x="187" y="354"/>
                  </a:lnTo>
                  <a:lnTo>
                    <a:pt x="190" y="367"/>
                  </a:lnTo>
                  <a:lnTo>
                    <a:pt x="197" y="379"/>
                  </a:lnTo>
                  <a:lnTo>
                    <a:pt x="206" y="387"/>
                  </a:lnTo>
                  <a:lnTo>
                    <a:pt x="218" y="394"/>
                  </a:lnTo>
                  <a:lnTo>
                    <a:pt x="232" y="396"/>
                  </a:lnTo>
                  <a:lnTo>
                    <a:pt x="247" y="394"/>
                  </a:lnTo>
                  <a:lnTo>
                    <a:pt x="259" y="387"/>
                  </a:lnTo>
                  <a:lnTo>
                    <a:pt x="268" y="379"/>
                  </a:lnTo>
                  <a:lnTo>
                    <a:pt x="274" y="367"/>
                  </a:lnTo>
                  <a:lnTo>
                    <a:pt x="278" y="354"/>
                  </a:lnTo>
                  <a:lnTo>
                    <a:pt x="279" y="340"/>
                  </a:lnTo>
                  <a:lnTo>
                    <a:pt x="278" y="326"/>
                  </a:lnTo>
                  <a:lnTo>
                    <a:pt x="274" y="313"/>
                  </a:lnTo>
                  <a:lnTo>
                    <a:pt x="267" y="302"/>
                  </a:lnTo>
                  <a:lnTo>
                    <a:pt x="259" y="293"/>
                  </a:lnTo>
                  <a:lnTo>
                    <a:pt x="247" y="287"/>
                  </a:lnTo>
                  <a:lnTo>
                    <a:pt x="232" y="284"/>
                  </a:lnTo>
                  <a:close/>
                  <a:moveTo>
                    <a:pt x="2023" y="269"/>
                  </a:moveTo>
                  <a:lnTo>
                    <a:pt x="2044" y="269"/>
                  </a:lnTo>
                  <a:lnTo>
                    <a:pt x="2044" y="380"/>
                  </a:lnTo>
                  <a:lnTo>
                    <a:pt x="2044" y="380"/>
                  </a:lnTo>
                  <a:lnTo>
                    <a:pt x="2110" y="269"/>
                  </a:lnTo>
                  <a:lnTo>
                    <a:pt x="2132" y="269"/>
                  </a:lnTo>
                  <a:lnTo>
                    <a:pt x="2132" y="411"/>
                  </a:lnTo>
                  <a:lnTo>
                    <a:pt x="2111" y="411"/>
                  </a:lnTo>
                  <a:lnTo>
                    <a:pt x="2111" y="302"/>
                  </a:lnTo>
                  <a:lnTo>
                    <a:pt x="2111" y="302"/>
                  </a:lnTo>
                  <a:lnTo>
                    <a:pt x="2044" y="411"/>
                  </a:lnTo>
                  <a:lnTo>
                    <a:pt x="2023" y="411"/>
                  </a:lnTo>
                  <a:lnTo>
                    <a:pt x="2023" y="269"/>
                  </a:lnTo>
                  <a:close/>
                  <a:moveTo>
                    <a:pt x="1868" y="269"/>
                  </a:moveTo>
                  <a:lnTo>
                    <a:pt x="1888" y="269"/>
                  </a:lnTo>
                  <a:lnTo>
                    <a:pt x="1888" y="380"/>
                  </a:lnTo>
                  <a:lnTo>
                    <a:pt x="1888" y="380"/>
                  </a:lnTo>
                  <a:lnTo>
                    <a:pt x="1955" y="269"/>
                  </a:lnTo>
                  <a:lnTo>
                    <a:pt x="1976" y="269"/>
                  </a:lnTo>
                  <a:lnTo>
                    <a:pt x="1976" y="411"/>
                  </a:lnTo>
                  <a:lnTo>
                    <a:pt x="1956" y="411"/>
                  </a:lnTo>
                  <a:lnTo>
                    <a:pt x="1956" y="302"/>
                  </a:lnTo>
                  <a:lnTo>
                    <a:pt x="1956" y="302"/>
                  </a:lnTo>
                  <a:lnTo>
                    <a:pt x="1888" y="411"/>
                  </a:lnTo>
                  <a:lnTo>
                    <a:pt x="1868" y="411"/>
                  </a:lnTo>
                  <a:lnTo>
                    <a:pt x="1868" y="269"/>
                  </a:lnTo>
                  <a:close/>
                  <a:moveTo>
                    <a:pt x="1723" y="269"/>
                  </a:moveTo>
                  <a:lnTo>
                    <a:pt x="1744" y="269"/>
                  </a:lnTo>
                  <a:lnTo>
                    <a:pt x="1744" y="332"/>
                  </a:lnTo>
                  <a:lnTo>
                    <a:pt x="1805" y="269"/>
                  </a:lnTo>
                  <a:lnTo>
                    <a:pt x="1832" y="269"/>
                  </a:lnTo>
                  <a:lnTo>
                    <a:pt x="1765" y="336"/>
                  </a:lnTo>
                  <a:lnTo>
                    <a:pt x="1837" y="411"/>
                  </a:lnTo>
                  <a:lnTo>
                    <a:pt x="1807" y="411"/>
                  </a:lnTo>
                  <a:lnTo>
                    <a:pt x="1744" y="341"/>
                  </a:lnTo>
                  <a:lnTo>
                    <a:pt x="1744" y="411"/>
                  </a:lnTo>
                  <a:lnTo>
                    <a:pt x="1723" y="411"/>
                  </a:lnTo>
                  <a:lnTo>
                    <a:pt x="1723" y="269"/>
                  </a:lnTo>
                  <a:close/>
                  <a:moveTo>
                    <a:pt x="1469" y="269"/>
                  </a:moveTo>
                  <a:lnTo>
                    <a:pt x="1549" y="269"/>
                  </a:lnTo>
                  <a:lnTo>
                    <a:pt x="1549" y="287"/>
                  </a:lnTo>
                  <a:lnTo>
                    <a:pt x="1490" y="287"/>
                  </a:lnTo>
                  <a:lnTo>
                    <a:pt x="1490" y="328"/>
                  </a:lnTo>
                  <a:lnTo>
                    <a:pt x="1543" y="328"/>
                  </a:lnTo>
                  <a:lnTo>
                    <a:pt x="1543" y="347"/>
                  </a:lnTo>
                  <a:lnTo>
                    <a:pt x="1490" y="347"/>
                  </a:lnTo>
                  <a:lnTo>
                    <a:pt x="1490" y="393"/>
                  </a:lnTo>
                  <a:lnTo>
                    <a:pt x="1549" y="393"/>
                  </a:lnTo>
                  <a:lnTo>
                    <a:pt x="1549" y="411"/>
                  </a:lnTo>
                  <a:lnTo>
                    <a:pt x="1469" y="411"/>
                  </a:lnTo>
                  <a:lnTo>
                    <a:pt x="1469" y="269"/>
                  </a:lnTo>
                  <a:close/>
                  <a:moveTo>
                    <a:pt x="1337" y="269"/>
                  </a:moveTo>
                  <a:lnTo>
                    <a:pt x="1357" y="269"/>
                  </a:lnTo>
                  <a:lnTo>
                    <a:pt x="1357" y="292"/>
                  </a:lnTo>
                  <a:lnTo>
                    <a:pt x="1358" y="307"/>
                  </a:lnTo>
                  <a:lnTo>
                    <a:pt x="1362" y="319"/>
                  </a:lnTo>
                  <a:lnTo>
                    <a:pt x="1369" y="328"/>
                  </a:lnTo>
                  <a:lnTo>
                    <a:pt x="1378" y="334"/>
                  </a:lnTo>
                  <a:lnTo>
                    <a:pt x="1392" y="336"/>
                  </a:lnTo>
                  <a:lnTo>
                    <a:pt x="1398" y="336"/>
                  </a:lnTo>
                  <a:lnTo>
                    <a:pt x="1403" y="335"/>
                  </a:lnTo>
                  <a:lnTo>
                    <a:pt x="1403" y="269"/>
                  </a:lnTo>
                  <a:lnTo>
                    <a:pt x="1423" y="269"/>
                  </a:lnTo>
                  <a:lnTo>
                    <a:pt x="1423" y="411"/>
                  </a:lnTo>
                  <a:lnTo>
                    <a:pt x="1403" y="411"/>
                  </a:lnTo>
                  <a:lnTo>
                    <a:pt x="1403" y="353"/>
                  </a:lnTo>
                  <a:lnTo>
                    <a:pt x="1398" y="353"/>
                  </a:lnTo>
                  <a:lnTo>
                    <a:pt x="1392" y="354"/>
                  </a:lnTo>
                  <a:lnTo>
                    <a:pt x="1376" y="352"/>
                  </a:lnTo>
                  <a:lnTo>
                    <a:pt x="1362" y="348"/>
                  </a:lnTo>
                  <a:lnTo>
                    <a:pt x="1352" y="339"/>
                  </a:lnTo>
                  <a:lnTo>
                    <a:pt x="1343" y="327"/>
                  </a:lnTo>
                  <a:lnTo>
                    <a:pt x="1339" y="312"/>
                  </a:lnTo>
                  <a:lnTo>
                    <a:pt x="1337" y="294"/>
                  </a:lnTo>
                  <a:lnTo>
                    <a:pt x="1337" y="269"/>
                  </a:lnTo>
                  <a:close/>
                  <a:moveTo>
                    <a:pt x="1192" y="269"/>
                  </a:moveTo>
                  <a:lnTo>
                    <a:pt x="1212" y="269"/>
                  </a:lnTo>
                  <a:lnTo>
                    <a:pt x="1212" y="380"/>
                  </a:lnTo>
                  <a:lnTo>
                    <a:pt x="1213" y="380"/>
                  </a:lnTo>
                  <a:lnTo>
                    <a:pt x="1280" y="269"/>
                  </a:lnTo>
                  <a:lnTo>
                    <a:pt x="1301" y="269"/>
                  </a:lnTo>
                  <a:lnTo>
                    <a:pt x="1301" y="411"/>
                  </a:lnTo>
                  <a:lnTo>
                    <a:pt x="1281" y="411"/>
                  </a:lnTo>
                  <a:lnTo>
                    <a:pt x="1281" y="302"/>
                  </a:lnTo>
                  <a:lnTo>
                    <a:pt x="1280" y="302"/>
                  </a:lnTo>
                  <a:lnTo>
                    <a:pt x="1213" y="411"/>
                  </a:lnTo>
                  <a:lnTo>
                    <a:pt x="1192" y="411"/>
                  </a:lnTo>
                  <a:lnTo>
                    <a:pt x="1192" y="269"/>
                  </a:lnTo>
                  <a:close/>
                  <a:moveTo>
                    <a:pt x="1037" y="269"/>
                  </a:moveTo>
                  <a:lnTo>
                    <a:pt x="1057" y="269"/>
                  </a:lnTo>
                  <a:lnTo>
                    <a:pt x="1057" y="328"/>
                  </a:lnTo>
                  <a:lnTo>
                    <a:pt x="1126" y="328"/>
                  </a:lnTo>
                  <a:lnTo>
                    <a:pt x="1126" y="269"/>
                  </a:lnTo>
                  <a:lnTo>
                    <a:pt x="1146" y="269"/>
                  </a:lnTo>
                  <a:lnTo>
                    <a:pt x="1146" y="411"/>
                  </a:lnTo>
                  <a:lnTo>
                    <a:pt x="1126" y="411"/>
                  </a:lnTo>
                  <a:lnTo>
                    <a:pt x="1126" y="347"/>
                  </a:lnTo>
                  <a:lnTo>
                    <a:pt x="1057" y="347"/>
                  </a:lnTo>
                  <a:lnTo>
                    <a:pt x="1057" y="411"/>
                  </a:lnTo>
                  <a:lnTo>
                    <a:pt x="1037" y="411"/>
                  </a:lnTo>
                  <a:lnTo>
                    <a:pt x="1037" y="269"/>
                  </a:lnTo>
                  <a:close/>
                  <a:moveTo>
                    <a:pt x="880" y="269"/>
                  </a:moveTo>
                  <a:lnTo>
                    <a:pt x="905" y="269"/>
                  </a:lnTo>
                  <a:lnTo>
                    <a:pt x="942" y="324"/>
                  </a:lnTo>
                  <a:lnTo>
                    <a:pt x="980" y="269"/>
                  </a:lnTo>
                  <a:lnTo>
                    <a:pt x="1003" y="269"/>
                  </a:lnTo>
                  <a:lnTo>
                    <a:pt x="955" y="337"/>
                  </a:lnTo>
                  <a:lnTo>
                    <a:pt x="1008" y="411"/>
                  </a:lnTo>
                  <a:lnTo>
                    <a:pt x="982" y="411"/>
                  </a:lnTo>
                  <a:lnTo>
                    <a:pt x="940" y="351"/>
                  </a:lnTo>
                  <a:lnTo>
                    <a:pt x="899" y="411"/>
                  </a:lnTo>
                  <a:lnTo>
                    <a:pt x="876" y="411"/>
                  </a:lnTo>
                  <a:lnTo>
                    <a:pt x="927" y="337"/>
                  </a:lnTo>
                  <a:lnTo>
                    <a:pt x="880" y="269"/>
                  </a:lnTo>
                  <a:close/>
                  <a:moveTo>
                    <a:pt x="771" y="269"/>
                  </a:moveTo>
                  <a:lnTo>
                    <a:pt x="851" y="269"/>
                  </a:lnTo>
                  <a:lnTo>
                    <a:pt x="851" y="287"/>
                  </a:lnTo>
                  <a:lnTo>
                    <a:pt x="791" y="287"/>
                  </a:lnTo>
                  <a:lnTo>
                    <a:pt x="791" y="328"/>
                  </a:lnTo>
                  <a:lnTo>
                    <a:pt x="846" y="328"/>
                  </a:lnTo>
                  <a:lnTo>
                    <a:pt x="846" y="347"/>
                  </a:lnTo>
                  <a:lnTo>
                    <a:pt x="791" y="347"/>
                  </a:lnTo>
                  <a:lnTo>
                    <a:pt x="791" y="393"/>
                  </a:lnTo>
                  <a:lnTo>
                    <a:pt x="851" y="393"/>
                  </a:lnTo>
                  <a:lnTo>
                    <a:pt x="851" y="411"/>
                  </a:lnTo>
                  <a:lnTo>
                    <a:pt x="771" y="411"/>
                  </a:lnTo>
                  <a:lnTo>
                    <a:pt x="771" y="269"/>
                  </a:lnTo>
                  <a:close/>
                  <a:moveTo>
                    <a:pt x="633" y="269"/>
                  </a:moveTo>
                  <a:lnTo>
                    <a:pt x="741" y="269"/>
                  </a:lnTo>
                  <a:lnTo>
                    <a:pt x="741" y="287"/>
                  </a:lnTo>
                  <a:lnTo>
                    <a:pt x="697" y="287"/>
                  </a:lnTo>
                  <a:lnTo>
                    <a:pt x="697" y="411"/>
                  </a:lnTo>
                  <a:lnTo>
                    <a:pt x="677" y="411"/>
                  </a:lnTo>
                  <a:lnTo>
                    <a:pt x="677" y="287"/>
                  </a:lnTo>
                  <a:lnTo>
                    <a:pt x="633" y="287"/>
                  </a:lnTo>
                  <a:lnTo>
                    <a:pt x="633" y="269"/>
                  </a:lnTo>
                  <a:close/>
                  <a:moveTo>
                    <a:pt x="494" y="269"/>
                  </a:moveTo>
                  <a:lnTo>
                    <a:pt x="515" y="269"/>
                  </a:lnTo>
                  <a:lnTo>
                    <a:pt x="515" y="380"/>
                  </a:lnTo>
                  <a:lnTo>
                    <a:pt x="515" y="380"/>
                  </a:lnTo>
                  <a:lnTo>
                    <a:pt x="582" y="269"/>
                  </a:lnTo>
                  <a:lnTo>
                    <a:pt x="603" y="269"/>
                  </a:lnTo>
                  <a:lnTo>
                    <a:pt x="603" y="411"/>
                  </a:lnTo>
                  <a:lnTo>
                    <a:pt x="582" y="411"/>
                  </a:lnTo>
                  <a:lnTo>
                    <a:pt x="582" y="302"/>
                  </a:lnTo>
                  <a:lnTo>
                    <a:pt x="582" y="302"/>
                  </a:lnTo>
                  <a:lnTo>
                    <a:pt x="516" y="411"/>
                  </a:lnTo>
                  <a:lnTo>
                    <a:pt x="494" y="411"/>
                  </a:lnTo>
                  <a:lnTo>
                    <a:pt x="494" y="269"/>
                  </a:lnTo>
                  <a:close/>
                  <a:moveTo>
                    <a:pt x="359" y="269"/>
                  </a:moveTo>
                  <a:lnTo>
                    <a:pt x="447" y="269"/>
                  </a:lnTo>
                  <a:lnTo>
                    <a:pt x="447" y="411"/>
                  </a:lnTo>
                  <a:lnTo>
                    <a:pt x="427" y="411"/>
                  </a:lnTo>
                  <a:lnTo>
                    <a:pt x="427" y="287"/>
                  </a:lnTo>
                  <a:lnTo>
                    <a:pt x="380" y="287"/>
                  </a:lnTo>
                  <a:lnTo>
                    <a:pt x="380" y="328"/>
                  </a:lnTo>
                  <a:lnTo>
                    <a:pt x="380" y="342"/>
                  </a:lnTo>
                  <a:lnTo>
                    <a:pt x="379" y="357"/>
                  </a:lnTo>
                  <a:lnTo>
                    <a:pt x="378" y="371"/>
                  </a:lnTo>
                  <a:lnTo>
                    <a:pt x="374" y="384"/>
                  </a:lnTo>
                  <a:lnTo>
                    <a:pt x="370" y="396"/>
                  </a:lnTo>
                  <a:lnTo>
                    <a:pt x="363" y="406"/>
                  </a:lnTo>
                  <a:lnTo>
                    <a:pt x="354" y="411"/>
                  </a:lnTo>
                  <a:lnTo>
                    <a:pt x="341" y="413"/>
                  </a:lnTo>
                  <a:lnTo>
                    <a:pt x="335" y="413"/>
                  </a:lnTo>
                  <a:lnTo>
                    <a:pt x="329" y="412"/>
                  </a:lnTo>
                  <a:lnTo>
                    <a:pt x="325" y="411"/>
                  </a:lnTo>
                  <a:lnTo>
                    <a:pt x="325" y="394"/>
                  </a:lnTo>
                  <a:lnTo>
                    <a:pt x="329" y="395"/>
                  </a:lnTo>
                  <a:lnTo>
                    <a:pt x="334" y="395"/>
                  </a:lnTo>
                  <a:lnTo>
                    <a:pt x="338" y="396"/>
                  </a:lnTo>
                  <a:lnTo>
                    <a:pt x="345" y="393"/>
                  </a:lnTo>
                  <a:lnTo>
                    <a:pt x="351" y="386"/>
                  </a:lnTo>
                  <a:lnTo>
                    <a:pt x="355" y="376"/>
                  </a:lnTo>
                  <a:lnTo>
                    <a:pt x="357" y="363"/>
                  </a:lnTo>
                  <a:lnTo>
                    <a:pt x="359" y="349"/>
                  </a:lnTo>
                  <a:lnTo>
                    <a:pt x="359" y="334"/>
                  </a:lnTo>
                  <a:lnTo>
                    <a:pt x="359" y="321"/>
                  </a:lnTo>
                  <a:lnTo>
                    <a:pt x="359" y="269"/>
                  </a:lnTo>
                  <a:close/>
                  <a:moveTo>
                    <a:pt x="18" y="269"/>
                  </a:moveTo>
                  <a:lnTo>
                    <a:pt x="126" y="269"/>
                  </a:lnTo>
                  <a:lnTo>
                    <a:pt x="126" y="411"/>
                  </a:lnTo>
                  <a:lnTo>
                    <a:pt x="105" y="411"/>
                  </a:lnTo>
                  <a:lnTo>
                    <a:pt x="105" y="287"/>
                  </a:lnTo>
                  <a:lnTo>
                    <a:pt x="37" y="287"/>
                  </a:lnTo>
                  <a:lnTo>
                    <a:pt x="37" y="411"/>
                  </a:lnTo>
                  <a:lnTo>
                    <a:pt x="18" y="411"/>
                  </a:lnTo>
                  <a:lnTo>
                    <a:pt x="18" y="269"/>
                  </a:lnTo>
                  <a:close/>
                  <a:moveTo>
                    <a:pt x="1658" y="267"/>
                  </a:moveTo>
                  <a:lnTo>
                    <a:pt x="1674" y="268"/>
                  </a:lnTo>
                  <a:lnTo>
                    <a:pt x="1689" y="273"/>
                  </a:lnTo>
                  <a:lnTo>
                    <a:pt x="1688" y="293"/>
                  </a:lnTo>
                  <a:lnTo>
                    <a:pt x="1674" y="287"/>
                  </a:lnTo>
                  <a:lnTo>
                    <a:pt x="1658" y="284"/>
                  </a:lnTo>
                  <a:lnTo>
                    <a:pt x="1640" y="288"/>
                  </a:lnTo>
                  <a:lnTo>
                    <a:pt x="1625" y="295"/>
                  </a:lnTo>
                  <a:lnTo>
                    <a:pt x="1614" y="307"/>
                  </a:lnTo>
                  <a:lnTo>
                    <a:pt x="1607" y="322"/>
                  </a:lnTo>
                  <a:lnTo>
                    <a:pt x="1605" y="340"/>
                  </a:lnTo>
                  <a:lnTo>
                    <a:pt x="1607" y="358"/>
                  </a:lnTo>
                  <a:lnTo>
                    <a:pt x="1614" y="375"/>
                  </a:lnTo>
                  <a:lnTo>
                    <a:pt x="1626" y="385"/>
                  </a:lnTo>
                  <a:lnTo>
                    <a:pt x="1641" y="393"/>
                  </a:lnTo>
                  <a:lnTo>
                    <a:pt x="1658" y="396"/>
                  </a:lnTo>
                  <a:lnTo>
                    <a:pt x="1669" y="395"/>
                  </a:lnTo>
                  <a:lnTo>
                    <a:pt x="1680" y="393"/>
                  </a:lnTo>
                  <a:lnTo>
                    <a:pt x="1688" y="388"/>
                  </a:lnTo>
                  <a:lnTo>
                    <a:pt x="1689" y="409"/>
                  </a:lnTo>
                  <a:lnTo>
                    <a:pt x="1678" y="412"/>
                  </a:lnTo>
                  <a:lnTo>
                    <a:pt x="1667" y="413"/>
                  </a:lnTo>
                  <a:lnTo>
                    <a:pt x="1657" y="413"/>
                  </a:lnTo>
                  <a:lnTo>
                    <a:pt x="1637" y="411"/>
                  </a:lnTo>
                  <a:lnTo>
                    <a:pt x="1618" y="405"/>
                  </a:lnTo>
                  <a:lnTo>
                    <a:pt x="1603" y="394"/>
                  </a:lnTo>
                  <a:lnTo>
                    <a:pt x="1592" y="379"/>
                  </a:lnTo>
                  <a:lnTo>
                    <a:pt x="1585" y="361"/>
                  </a:lnTo>
                  <a:lnTo>
                    <a:pt x="1583" y="339"/>
                  </a:lnTo>
                  <a:lnTo>
                    <a:pt x="1585" y="319"/>
                  </a:lnTo>
                  <a:lnTo>
                    <a:pt x="1593" y="302"/>
                  </a:lnTo>
                  <a:lnTo>
                    <a:pt x="1603" y="287"/>
                  </a:lnTo>
                  <a:lnTo>
                    <a:pt x="1618" y="276"/>
                  </a:lnTo>
                  <a:lnTo>
                    <a:pt x="1637" y="269"/>
                  </a:lnTo>
                  <a:lnTo>
                    <a:pt x="1658" y="267"/>
                  </a:lnTo>
                  <a:close/>
                  <a:moveTo>
                    <a:pt x="232" y="267"/>
                  </a:moveTo>
                  <a:lnTo>
                    <a:pt x="252" y="269"/>
                  </a:lnTo>
                  <a:lnTo>
                    <a:pt x="269" y="277"/>
                  </a:lnTo>
                  <a:lnTo>
                    <a:pt x="282" y="288"/>
                  </a:lnTo>
                  <a:lnTo>
                    <a:pt x="292" y="303"/>
                  </a:lnTo>
                  <a:lnTo>
                    <a:pt x="298" y="320"/>
                  </a:lnTo>
                  <a:lnTo>
                    <a:pt x="300" y="340"/>
                  </a:lnTo>
                  <a:lnTo>
                    <a:pt x="298" y="361"/>
                  </a:lnTo>
                  <a:lnTo>
                    <a:pt x="292" y="378"/>
                  </a:lnTo>
                  <a:lnTo>
                    <a:pt x="282" y="393"/>
                  </a:lnTo>
                  <a:lnTo>
                    <a:pt x="269" y="405"/>
                  </a:lnTo>
                  <a:lnTo>
                    <a:pt x="252" y="411"/>
                  </a:lnTo>
                  <a:lnTo>
                    <a:pt x="232" y="413"/>
                  </a:lnTo>
                  <a:lnTo>
                    <a:pt x="213" y="411"/>
                  </a:lnTo>
                  <a:lnTo>
                    <a:pt x="195" y="405"/>
                  </a:lnTo>
                  <a:lnTo>
                    <a:pt x="182" y="393"/>
                  </a:lnTo>
                  <a:lnTo>
                    <a:pt x="172" y="378"/>
                  </a:lnTo>
                  <a:lnTo>
                    <a:pt x="167" y="361"/>
                  </a:lnTo>
                  <a:lnTo>
                    <a:pt x="164" y="340"/>
                  </a:lnTo>
                  <a:lnTo>
                    <a:pt x="167" y="320"/>
                  </a:lnTo>
                  <a:lnTo>
                    <a:pt x="172" y="303"/>
                  </a:lnTo>
                  <a:lnTo>
                    <a:pt x="182" y="288"/>
                  </a:lnTo>
                  <a:lnTo>
                    <a:pt x="195" y="277"/>
                  </a:lnTo>
                  <a:lnTo>
                    <a:pt x="213" y="269"/>
                  </a:lnTo>
                  <a:lnTo>
                    <a:pt x="232" y="267"/>
                  </a:lnTo>
                  <a:close/>
                  <a:moveTo>
                    <a:pt x="2052" y="236"/>
                  </a:moveTo>
                  <a:lnTo>
                    <a:pt x="2059" y="241"/>
                  </a:lnTo>
                  <a:lnTo>
                    <a:pt x="2068" y="243"/>
                  </a:lnTo>
                  <a:lnTo>
                    <a:pt x="2077" y="244"/>
                  </a:lnTo>
                  <a:lnTo>
                    <a:pt x="2087" y="243"/>
                  </a:lnTo>
                  <a:lnTo>
                    <a:pt x="2096" y="241"/>
                  </a:lnTo>
                  <a:lnTo>
                    <a:pt x="2103" y="236"/>
                  </a:lnTo>
                  <a:lnTo>
                    <a:pt x="2106" y="254"/>
                  </a:lnTo>
                  <a:lnTo>
                    <a:pt x="2097" y="257"/>
                  </a:lnTo>
                  <a:lnTo>
                    <a:pt x="2087" y="259"/>
                  </a:lnTo>
                  <a:lnTo>
                    <a:pt x="2077" y="260"/>
                  </a:lnTo>
                  <a:lnTo>
                    <a:pt x="2068" y="259"/>
                  </a:lnTo>
                  <a:lnTo>
                    <a:pt x="2058" y="257"/>
                  </a:lnTo>
                  <a:lnTo>
                    <a:pt x="2049" y="254"/>
                  </a:lnTo>
                  <a:lnTo>
                    <a:pt x="2052" y="236"/>
                  </a:lnTo>
                  <a:close/>
                  <a:moveTo>
                    <a:pt x="199" y="50"/>
                  </a:moveTo>
                  <a:lnTo>
                    <a:pt x="185" y="52"/>
                  </a:lnTo>
                  <a:lnTo>
                    <a:pt x="173" y="57"/>
                  </a:lnTo>
                  <a:lnTo>
                    <a:pt x="163" y="67"/>
                  </a:lnTo>
                  <a:lnTo>
                    <a:pt x="157" y="78"/>
                  </a:lnTo>
                  <a:lnTo>
                    <a:pt x="154" y="92"/>
                  </a:lnTo>
                  <a:lnTo>
                    <a:pt x="152" y="105"/>
                  </a:lnTo>
                  <a:lnTo>
                    <a:pt x="153" y="119"/>
                  </a:lnTo>
                  <a:lnTo>
                    <a:pt x="157" y="132"/>
                  </a:lnTo>
                  <a:lnTo>
                    <a:pt x="163" y="143"/>
                  </a:lnTo>
                  <a:lnTo>
                    <a:pt x="172" y="153"/>
                  </a:lnTo>
                  <a:lnTo>
                    <a:pt x="184" y="158"/>
                  </a:lnTo>
                  <a:lnTo>
                    <a:pt x="199" y="160"/>
                  </a:lnTo>
                  <a:lnTo>
                    <a:pt x="214" y="158"/>
                  </a:lnTo>
                  <a:lnTo>
                    <a:pt x="225" y="153"/>
                  </a:lnTo>
                  <a:lnTo>
                    <a:pt x="234" y="143"/>
                  </a:lnTo>
                  <a:lnTo>
                    <a:pt x="240" y="132"/>
                  </a:lnTo>
                  <a:lnTo>
                    <a:pt x="244" y="119"/>
                  </a:lnTo>
                  <a:lnTo>
                    <a:pt x="245" y="105"/>
                  </a:lnTo>
                  <a:lnTo>
                    <a:pt x="244" y="92"/>
                  </a:lnTo>
                  <a:lnTo>
                    <a:pt x="240" y="78"/>
                  </a:lnTo>
                  <a:lnTo>
                    <a:pt x="234" y="67"/>
                  </a:lnTo>
                  <a:lnTo>
                    <a:pt x="224" y="57"/>
                  </a:lnTo>
                  <a:lnTo>
                    <a:pt x="213" y="52"/>
                  </a:lnTo>
                  <a:lnTo>
                    <a:pt x="199" y="50"/>
                  </a:lnTo>
                  <a:close/>
                  <a:moveTo>
                    <a:pt x="938" y="35"/>
                  </a:moveTo>
                  <a:lnTo>
                    <a:pt x="958" y="35"/>
                  </a:lnTo>
                  <a:lnTo>
                    <a:pt x="958" y="145"/>
                  </a:lnTo>
                  <a:lnTo>
                    <a:pt x="958" y="145"/>
                  </a:lnTo>
                  <a:lnTo>
                    <a:pt x="1026" y="35"/>
                  </a:lnTo>
                  <a:lnTo>
                    <a:pt x="1046" y="35"/>
                  </a:lnTo>
                  <a:lnTo>
                    <a:pt x="1046" y="176"/>
                  </a:lnTo>
                  <a:lnTo>
                    <a:pt x="1026" y="176"/>
                  </a:lnTo>
                  <a:lnTo>
                    <a:pt x="1026" y="66"/>
                  </a:lnTo>
                  <a:lnTo>
                    <a:pt x="1026" y="66"/>
                  </a:lnTo>
                  <a:lnTo>
                    <a:pt x="959" y="176"/>
                  </a:lnTo>
                  <a:lnTo>
                    <a:pt x="938" y="176"/>
                  </a:lnTo>
                  <a:lnTo>
                    <a:pt x="938" y="35"/>
                  </a:lnTo>
                  <a:close/>
                  <a:moveTo>
                    <a:pt x="783" y="35"/>
                  </a:moveTo>
                  <a:lnTo>
                    <a:pt x="803" y="35"/>
                  </a:lnTo>
                  <a:lnTo>
                    <a:pt x="803" y="145"/>
                  </a:lnTo>
                  <a:lnTo>
                    <a:pt x="803" y="145"/>
                  </a:lnTo>
                  <a:lnTo>
                    <a:pt x="871" y="35"/>
                  </a:lnTo>
                  <a:lnTo>
                    <a:pt x="891" y="35"/>
                  </a:lnTo>
                  <a:lnTo>
                    <a:pt x="891" y="176"/>
                  </a:lnTo>
                  <a:lnTo>
                    <a:pt x="871" y="176"/>
                  </a:lnTo>
                  <a:lnTo>
                    <a:pt x="871" y="66"/>
                  </a:lnTo>
                  <a:lnTo>
                    <a:pt x="871" y="66"/>
                  </a:lnTo>
                  <a:lnTo>
                    <a:pt x="804" y="176"/>
                  </a:lnTo>
                  <a:lnTo>
                    <a:pt x="783" y="176"/>
                  </a:lnTo>
                  <a:lnTo>
                    <a:pt x="783" y="35"/>
                  </a:lnTo>
                  <a:close/>
                  <a:moveTo>
                    <a:pt x="639" y="35"/>
                  </a:moveTo>
                  <a:lnTo>
                    <a:pt x="658" y="35"/>
                  </a:lnTo>
                  <a:lnTo>
                    <a:pt x="658" y="97"/>
                  </a:lnTo>
                  <a:lnTo>
                    <a:pt x="719" y="35"/>
                  </a:lnTo>
                  <a:lnTo>
                    <a:pt x="746" y="35"/>
                  </a:lnTo>
                  <a:lnTo>
                    <a:pt x="680" y="101"/>
                  </a:lnTo>
                  <a:lnTo>
                    <a:pt x="752" y="176"/>
                  </a:lnTo>
                  <a:lnTo>
                    <a:pt x="722" y="176"/>
                  </a:lnTo>
                  <a:lnTo>
                    <a:pt x="658" y="107"/>
                  </a:lnTo>
                  <a:lnTo>
                    <a:pt x="658" y="176"/>
                  </a:lnTo>
                  <a:lnTo>
                    <a:pt x="639" y="176"/>
                  </a:lnTo>
                  <a:lnTo>
                    <a:pt x="639" y="35"/>
                  </a:lnTo>
                  <a:close/>
                  <a:moveTo>
                    <a:pt x="305" y="35"/>
                  </a:moveTo>
                  <a:lnTo>
                    <a:pt x="338" y="35"/>
                  </a:lnTo>
                  <a:lnTo>
                    <a:pt x="383" y="152"/>
                  </a:lnTo>
                  <a:lnTo>
                    <a:pt x="426" y="35"/>
                  </a:lnTo>
                  <a:lnTo>
                    <a:pt x="460" y="35"/>
                  </a:lnTo>
                  <a:lnTo>
                    <a:pt x="460" y="176"/>
                  </a:lnTo>
                  <a:lnTo>
                    <a:pt x="440" y="176"/>
                  </a:lnTo>
                  <a:lnTo>
                    <a:pt x="440" y="53"/>
                  </a:lnTo>
                  <a:lnTo>
                    <a:pt x="439" y="53"/>
                  </a:lnTo>
                  <a:lnTo>
                    <a:pt x="392" y="176"/>
                  </a:lnTo>
                  <a:lnTo>
                    <a:pt x="372" y="176"/>
                  </a:lnTo>
                  <a:lnTo>
                    <a:pt x="325" y="53"/>
                  </a:lnTo>
                  <a:lnTo>
                    <a:pt x="325" y="53"/>
                  </a:lnTo>
                  <a:lnTo>
                    <a:pt x="325" y="176"/>
                  </a:lnTo>
                  <a:lnTo>
                    <a:pt x="305" y="176"/>
                  </a:lnTo>
                  <a:lnTo>
                    <a:pt x="305" y="35"/>
                  </a:lnTo>
                  <a:close/>
                  <a:moveTo>
                    <a:pt x="0" y="35"/>
                  </a:moveTo>
                  <a:lnTo>
                    <a:pt x="109" y="35"/>
                  </a:lnTo>
                  <a:lnTo>
                    <a:pt x="109" y="52"/>
                  </a:lnTo>
                  <a:lnTo>
                    <a:pt x="65" y="52"/>
                  </a:lnTo>
                  <a:lnTo>
                    <a:pt x="65" y="176"/>
                  </a:lnTo>
                  <a:lnTo>
                    <a:pt x="44" y="176"/>
                  </a:lnTo>
                  <a:lnTo>
                    <a:pt x="44" y="52"/>
                  </a:lnTo>
                  <a:lnTo>
                    <a:pt x="0" y="52"/>
                  </a:lnTo>
                  <a:lnTo>
                    <a:pt x="0" y="35"/>
                  </a:lnTo>
                  <a:close/>
                  <a:moveTo>
                    <a:pt x="573" y="31"/>
                  </a:moveTo>
                  <a:lnTo>
                    <a:pt x="589" y="33"/>
                  </a:lnTo>
                  <a:lnTo>
                    <a:pt x="604" y="38"/>
                  </a:lnTo>
                  <a:lnTo>
                    <a:pt x="603" y="57"/>
                  </a:lnTo>
                  <a:lnTo>
                    <a:pt x="589" y="52"/>
                  </a:lnTo>
                  <a:lnTo>
                    <a:pt x="574" y="50"/>
                  </a:lnTo>
                  <a:lnTo>
                    <a:pt x="555" y="52"/>
                  </a:lnTo>
                  <a:lnTo>
                    <a:pt x="540" y="60"/>
                  </a:lnTo>
                  <a:lnTo>
                    <a:pt x="529" y="72"/>
                  </a:lnTo>
                  <a:lnTo>
                    <a:pt x="521" y="87"/>
                  </a:lnTo>
                  <a:lnTo>
                    <a:pt x="519" y="105"/>
                  </a:lnTo>
                  <a:lnTo>
                    <a:pt x="521" y="124"/>
                  </a:lnTo>
                  <a:lnTo>
                    <a:pt x="530" y="139"/>
                  </a:lnTo>
                  <a:lnTo>
                    <a:pt x="540" y="150"/>
                  </a:lnTo>
                  <a:lnTo>
                    <a:pt x="555" y="158"/>
                  </a:lnTo>
                  <a:lnTo>
                    <a:pt x="573" y="160"/>
                  </a:lnTo>
                  <a:lnTo>
                    <a:pt x="583" y="160"/>
                  </a:lnTo>
                  <a:lnTo>
                    <a:pt x="594" y="157"/>
                  </a:lnTo>
                  <a:lnTo>
                    <a:pt x="604" y="154"/>
                  </a:lnTo>
                  <a:lnTo>
                    <a:pt x="605" y="173"/>
                  </a:lnTo>
                  <a:lnTo>
                    <a:pt x="593" y="177"/>
                  </a:lnTo>
                  <a:lnTo>
                    <a:pt x="582" y="178"/>
                  </a:lnTo>
                  <a:lnTo>
                    <a:pt x="573" y="178"/>
                  </a:lnTo>
                  <a:lnTo>
                    <a:pt x="551" y="176"/>
                  </a:lnTo>
                  <a:lnTo>
                    <a:pt x="533" y="170"/>
                  </a:lnTo>
                  <a:lnTo>
                    <a:pt x="518" y="158"/>
                  </a:lnTo>
                  <a:lnTo>
                    <a:pt x="507" y="144"/>
                  </a:lnTo>
                  <a:lnTo>
                    <a:pt x="500" y="126"/>
                  </a:lnTo>
                  <a:lnTo>
                    <a:pt x="498" y="104"/>
                  </a:lnTo>
                  <a:lnTo>
                    <a:pt x="500" y="84"/>
                  </a:lnTo>
                  <a:lnTo>
                    <a:pt x="507" y="66"/>
                  </a:lnTo>
                  <a:lnTo>
                    <a:pt x="519" y="52"/>
                  </a:lnTo>
                  <a:lnTo>
                    <a:pt x="534" y="41"/>
                  </a:lnTo>
                  <a:lnTo>
                    <a:pt x="552" y="34"/>
                  </a:lnTo>
                  <a:lnTo>
                    <a:pt x="573" y="31"/>
                  </a:lnTo>
                  <a:close/>
                  <a:moveTo>
                    <a:pt x="199" y="31"/>
                  </a:moveTo>
                  <a:lnTo>
                    <a:pt x="219" y="35"/>
                  </a:lnTo>
                  <a:lnTo>
                    <a:pt x="235" y="41"/>
                  </a:lnTo>
                  <a:lnTo>
                    <a:pt x="249" y="53"/>
                  </a:lnTo>
                  <a:lnTo>
                    <a:pt x="259" y="68"/>
                  </a:lnTo>
                  <a:lnTo>
                    <a:pt x="265" y="85"/>
                  </a:lnTo>
                  <a:lnTo>
                    <a:pt x="267" y="105"/>
                  </a:lnTo>
                  <a:lnTo>
                    <a:pt x="265" y="126"/>
                  </a:lnTo>
                  <a:lnTo>
                    <a:pt x="259" y="143"/>
                  </a:lnTo>
                  <a:lnTo>
                    <a:pt x="249" y="158"/>
                  </a:lnTo>
                  <a:lnTo>
                    <a:pt x="235" y="169"/>
                  </a:lnTo>
                  <a:lnTo>
                    <a:pt x="219" y="176"/>
                  </a:lnTo>
                  <a:lnTo>
                    <a:pt x="199" y="178"/>
                  </a:lnTo>
                  <a:lnTo>
                    <a:pt x="178" y="176"/>
                  </a:lnTo>
                  <a:lnTo>
                    <a:pt x="161" y="169"/>
                  </a:lnTo>
                  <a:lnTo>
                    <a:pt x="148" y="158"/>
                  </a:lnTo>
                  <a:lnTo>
                    <a:pt x="139" y="143"/>
                  </a:lnTo>
                  <a:lnTo>
                    <a:pt x="132" y="126"/>
                  </a:lnTo>
                  <a:lnTo>
                    <a:pt x="130" y="105"/>
                  </a:lnTo>
                  <a:lnTo>
                    <a:pt x="132" y="85"/>
                  </a:lnTo>
                  <a:lnTo>
                    <a:pt x="139" y="68"/>
                  </a:lnTo>
                  <a:lnTo>
                    <a:pt x="148" y="53"/>
                  </a:lnTo>
                  <a:lnTo>
                    <a:pt x="162" y="41"/>
                  </a:lnTo>
                  <a:lnTo>
                    <a:pt x="178" y="35"/>
                  </a:lnTo>
                  <a:lnTo>
                    <a:pt x="199" y="31"/>
                  </a:lnTo>
                  <a:close/>
                  <a:moveTo>
                    <a:pt x="967" y="0"/>
                  </a:moveTo>
                  <a:lnTo>
                    <a:pt x="973" y="5"/>
                  </a:lnTo>
                  <a:lnTo>
                    <a:pt x="983" y="8"/>
                  </a:lnTo>
                  <a:lnTo>
                    <a:pt x="992" y="9"/>
                  </a:lnTo>
                  <a:lnTo>
                    <a:pt x="1001" y="8"/>
                  </a:lnTo>
                  <a:lnTo>
                    <a:pt x="1011" y="5"/>
                  </a:lnTo>
                  <a:lnTo>
                    <a:pt x="1017" y="0"/>
                  </a:lnTo>
                  <a:lnTo>
                    <a:pt x="1021" y="19"/>
                  </a:lnTo>
                  <a:lnTo>
                    <a:pt x="1013" y="22"/>
                  </a:lnTo>
                  <a:lnTo>
                    <a:pt x="1001" y="24"/>
                  </a:lnTo>
                  <a:lnTo>
                    <a:pt x="992" y="24"/>
                  </a:lnTo>
                  <a:lnTo>
                    <a:pt x="983" y="24"/>
                  </a:lnTo>
                  <a:lnTo>
                    <a:pt x="972" y="22"/>
                  </a:lnTo>
                  <a:lnTo>
                    <a:pt x="965" y="19"/>
                  </a:lnTo>
                  <a:lnTo>
                    <a:pt x="967" y="0"/>
                  </a:lnTo>
                  <a:close/>
                </a:path>
              </a:pathLst>
            </a:custGeom>
            <a:solidFill>
              <a:schemeClr val="tx1">
                <a:lumMod val="95000"/>
                <a:lumOff val="5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algn="l">
                <a:defRPr/>
              </a:pPr>
              <a:endParaRPr lang="ru-RU"/>
            </a:p>
          </p:txBody>
        </p:sp>
        <p:grpSp>
          <p:nvGrpSpPr>
            <p:cNvPr id="3" name="Group 34"/>
            <p:cNvGrpSpPr>
              <a:grpSpLocks noChangeAspect="1"/>
            </p:cNvGrpSpPr>
            <p:nvPr/>
          </p:nvGrpSpPr>
          <p:grpSpPr bwMode="auto">
            <a:xfrm>
              <a:off x="543276" y="545242"/>
              <a:ext cx="421345" cy="421345"/>
              <a:chOff x="1099" y="205"/>
              <a:chExt cx="340" cy="340"/>
            </a:xfrm>
          </p:grpSpPr>
          <p:sp>
            <p:nvSpPr>
              <p:cNvPr id="34" name="Freeform 38"/>
              <p:cNvSpPr>
                <a:spLocks noEditPoints="1"/>
              </p:cNvSpPr>
              <p:nvPr/>
            </p:nvSpPr>
            <p:spPr bwMode="auto">
              <a:xfrm>
                <a:off x="1099" y="325"/>
                <a:ext cx="342" cy="221"/>
              </a:xfrm>
              <a:custGeom>
                <a:avLst/>
                <a:gdLst>
                  <a:gd name="T0" fmla="*/ 240 w 680"/>
                  <a:gd name="T1" fmla="*/ 240 h 441"/>
                  <a:gd name="T2" fmla="*/ 440 w 680"/>
                  <a:gd name="T3" fmla="*/ 240 h 441"/>
                  <a:gd name="T4" fmla="*/ 440 w 680"/>
                  <a:gd name="T5" fmla="*/ 441 h 441"/>
                  <a:gd name="T6" fmla="*/ 240 w 680"/>
                  <a:gd name="T7" fmla="*/ 441 h 441"/>
                  <a:gd name="T8" fmla="*/ 240 w 680"/>
                  <a:gd name="T9" fmla="*/ 240 h 441"/>
                  <a:gd name="T10" fmla="*/ 480 w 680"/>
                  <a:gd name="T11" fmla="*/ 0 h 441"/>
                  <a:gd name="T12" fmla="*/ 680 w 680"/>
                  <a:gd name="T13" fmla="*/ 0 h 441"/>
                  <a:gd name="T14" fmla="*/ 680 w 680"/>
                  <a:gd name="T15" fmla="*/ 441 h 441"/>
                  <a:gd name="T16" fmla="*/ 480 w 680"/>
                  <a:gd name="T17" fmla="*/ 441 h 441"/>
                  <a:gd name="T18" fmla="*/ 480 w 680"/>
                  <a:gd name="T19" fmla="*/ 0 h 441"/>
                  <a:gd name="T20" fmla="*/ 0 w 680"/>
                  <a:gd name="T21" fmla="*/ 0 h 441"/>
                  <a:gd name="T22" fmla="*/ 200 w 680"/>
                  <a:gd name="T23" fmla="*/ 0 h 441"/>
                  <a:gd name="T24" fmla="*/ 200 w 680"/>
                  <a:gd name="T25" fmla="*/ 441 h 441"/>
                  <a:gd name="T26" fmla="*/ 0 w 680"/>
                  <a:gd name="T27" fmla="*/ 441 h 441"/>
                  <a:gd name="T28" fmla="*/ 0 w 680"/>
                  <a:gd name="T29" fmla="*/ 0 h 4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680" h="441">
                    <a:moveTo>
                      <a:pt x="240" y="240"/>
                    </a:moveTo>
                    <a:lnTo>
                      <a:pt x="440" y="240"/>
                    </a:lnTo>
                    <a:lnTo>
                      <a:pt x="440" y="441"/>
                    </a:lnTo>
                    <a:lnTo>
                      <a:pt x="240" y="441"/>
                    </a:lnTo>
                    <a:lnTo>
                      <a:pt x="240" y="240"/>
                    </a:lnTo>
                    <a:close/>
                    <a:moveTo>
                      <a:pt x="480" y="0"/>
                    </a:moveTo>
                    <a:lnTo>
                      <a:pt x="680" y="0"/>
                    </a:lnTo>
                    <a:lnTo>
                      <a:pt x="680" y="441"/>
                    </a:lnTo>
                    <a:lnTo>
                      <a:pt x="480" y="441"/>
                    </a:lnTo>
                    <a:lnTo>
                      <a:pt x="480" y="0"/>
                    </a:lnTo>
                    <a:close/>
                    <a:moveTo>
                      <a:pt x="0" y="0"/>
                    </a:moveTo>
                    <a:lnTo>
                      <a:pt x="200" y="0"/>
                    </a:lnTo>
                    <a:lnTo>
                      <a:pt x="200" y="441"/>
                    </a:lnTo>
                    <a:lnTo>
                      <a:pt x="0" y="44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tx1">
                  <a:lumMod val="95000"/>
                  <a:lumOff val="5000"/>
                </a:schemeClr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algn="l">
                  <a:defRPr/>
                </a:pPr>
                <a:endParaRPr lang="ru-RU"/>
              </a:p>
            </p:txBody>
          </p:sp>
          <p:sp>
            <p:nvSpPr>
              <p:cNvPr id="5179" name="Freeform 39"/>
              <p:cNvSpPr>
                <a:spLocks noChangeAspect="1" noEditPoints="1"/>
              </p:cNvSpPr>
              <p:nvPr/>
            </p:nvSpPr>
            <p:spPr bwMode="auto">
              <a:xfrm>
                <a:off x="1099" y="205"/>
                <a:ext cx="340" cy="220"/>
              </a:xfrm>
              <a:custGeom>
                <a:avLst/>
                <a:gdLst>
                  <a:gd name="T0" fmla="*/ 1 w 680"/>
                  <a:gd name="T1" fmla="*/ 0 h 441"/>
                  <a:gd name="T2" fmla="*/ 1 w 680"/>
                  <a:gd name="T3" fmla="*/ 0 h 441"/>
                  <a:gd name="T4" fmla="*/ 1 w 680"/>
                  <a:gd name="T5" fmla="*/ 0 h 441"/>
                  <a:gd name="T6" fmla="*/ 1 w 680"/>
                  <a:gd name="T7" fmla="*/ 0 h 441"/>
                  <a:gd name="T8" fmla="*/ 1 w 680"/>
                  <a:gd name="T9" fmla="*/ 0 h 441"/>
                  <a:gd name="T10" fmla="*/ 1 w 680"/>
                  <a:gd name="T11" fmla="*/ 0 h 441"/>
                  <a:gd name="T12" fmla="*/ 1 w 680"/>
                  <a:gd name="T13" fmla="*/ 0 h 441"/>
                  <a:gd name="T14" fmla="*/ 1 w 680"/>
                  <a:gd name="T15" fmla="*/ 0 h 441"/>
                  <a:gd name="T16" fmla="*/ 1 w 680"/>
                  <a:gd name="T17" fmla="*/ 0 h 441"/>
                  <a:gd name="T18" fmla="*/ 1 w 680"/>
                  <a:gd name="T19" fmla="*/ 0 h 441"/>
                  <a:gd name="T20" fmla="*/ 0 w 680"/>
                  <a:gd name="T21" fmla="*/ 0 h 441"/>
                  <a:gd name="T22" fmla="*/ 1 w 680"/>
                  <a:gd name="T23" fmla="*/ 0 h 441"/>
                  <a:gd name="T24" fmla="*/ 1 w 680"/>
                  <a:gd name="T25" fmla="*/ 0 h 441"/>
                  <a:gd name="T26" fmla="*/ 0 w 680"/>
                  <a:gd name="T27" fmla="*/ 0 h 441"/>
                  <a:gd name="T28" fmla="*/ 0 w 680"/>
                  <a:gd name="T29" fmla="*/ 0 h 441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0" t="0" r="r" b="b"/>
                <a:pathLst>
                  <a:path w="680" h="441">
                    <a:moveTo>
                      <a:pt x="480" y="0"/>
                    </a:moveTo>
                    <a:lnTo>
                      <a:pt x="680" y="0"/>
                    </a:lnTo>
                    <a:lnTo>
                      <a:pt x="680" y="201"/>
                    </a:lnTo>
                    <a:lnTo>
                      <a:pt x="480" y="201"/>
                    </a:lnTo>
                    <a:lnTo>
                      <a:pt x="480" y="0"/>
                    </a:lnTo>
                    <a:close/>
                    <a:moveTo>
                      <a:pt x="240" y="0"/>
                    </a:moveTo>
                    <a:lnTo>
                      <a:pt x="440" y="0"/>
                    </a:lnTo>
                    <a:lnTo>
                      <a:pt x="440" y="441"/>
                    </a:lnTo>
                    <a:lnTo>
                      <a:pt x="240" y="441"/>
                    </a:lnTo>
                    <a:lnTo>
                      <a:pt x="240" y="0"/>
                    </a:lnTo>
                    <a:close/>
                    <a:moveTo>
                      <a:pt x="0" y="0"/>
                    </a:moveTo>
                    <a:lnTo>
                      <a:pt x="200" y="0"/>
                    </a:lnTo>
                    <a:lnTo>
                      <a:pt x="200" y="201"/>
                    </a:lnTo>
                    <a:lnTo>
                      <a:pt x="0" y="20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BF4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</p:grpSp>
      <p:sp>
        <p:nvSpPr>
          <p:cNvPr id="5185" name="AutoShape 65" descr="Картинки по запросу уровень субъективного контроля"/>
          <p:cNvSpPr>
            <a:spLocks noChangeAspect="1" noChangeArrowheads="1"/>
          </p:cNvSpPr>
          <p:nvPr/>
        </p:nvSpPr>
        <p:spPr bwMode="auto">
          <a:xfrm>
            <a:off x="144463" y="46038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5187" name="AutoShape 67" descr="Картинки по запросу уровень субъективного контроля"/>
          <p:cNvSpPr>
            <a:spLocks noChangeAspect="1" noChangeArrowheads="1"/>
          </p:cNvSpPr>
          <p:nvPr/>
        </p:nvSpPr>
        <p:spPr bwMode="auto">
          <a:xfrm>
            <a:off x="144463" y="46038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1" name="Rectangle 32"/>
          <p:cNvSpPr txBox="1">
            <a:spLocks noChangeArrowheads="1"/>
          </p:cNvSpPr>
          <p:nvPr/>
        </p:nvSpPr>
        <p:spPr bwMode="auto">
          <a:xfrm>
            <a:off x="5616575" y="4302125"/>
            <a:ext cx="2592388" cy="55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57592" tIns="28795" rIns="57592" bIns="28795" anchor="ctr"/>
          <a:lstStyle>
            <a:lvl1pPr algn="l" defTabSz="771525" eaLnBrk="0" hangingPunct="0">
              <a:spcBef>
                <a:spcPct val="20000"/>
              </a:spcBef>
              <a:buFont typeface="Arial" charset="0"/>
              <a:buChar char="•"/>
              <a:defRPr sz="2700">
                <a:solidFill>
                  <a:schemeClr val="tx1"/>
                </a:solidFill>
                <a:latin typeface="Calibri" pitchFamily="34" charset="0"/>
              </a:defRPr>
            </a:lvl1pPr>
            <a:lvl2pPr marL="625475" indent="-239713" algn="l" defTabSz="771525" eaLnBrk="0" hangingPunct="0">
              <a:spcBef>
                <a:spcPct val="20000"/>
              </a:spcBef>
              <a:buFont typeface="Arial" charset="0"/>
              <a:buChar char="–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963613" indent="-192088" algn="l" defTabSz="771525" eaLnBrk="0" hangingPunct="0">
              <a:spcBef>
                <a:spcPct val="200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349375" indent="-192088" algn="l" defTabSz="771525" eaLnBrk="0" hangingPunct="0">
              <a:spcBef>
                <a:spcPct val="20000"/>
              </a:spcBef>
              <a:buFont typeface="Arial" charset="0"/>
              <a:buChar char="–"/>
              <a:defRPr sz="1700">
                <a:solidFill>
                  <a:schemeClr val="tx1"/>
                </a:solidFill>
                <a:latin typeface="Calibri" pitchFamily="34" charset="0"/>
              </a:defRPr>
            </a:lvl4pPr>
            <a:lvl5pPr marL="1733550" indent="-192088" algn="l" defTabSz="771525" eaLnBrk="0" hangingPunct="0">
              <a:spcBef>
                <a:spcPct val="20000"/>
              </a:spcBef>
              <a:buFont typeface="Arial" charset="0"/>
              <a:buChar char="»"/>
              <a:defRPr sz="1700">
                <a:solidFill>
                  <a:schemeClr val="tx1"/>
                </a:solidFill>
                <a:latin typeface="Calibri" pitchFamily="34" charset="0"/>
              </a:defRPr>
            </a:lvl5pPr>
            <a:lvl6pPr marL="2190750" indent="-192088" defTabSz="77152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700">
                <a:solidFill>
                  <a:schemeClr val="tx1"/>
                </a:solidFill>
                <a:latin typeface="Calibri" pitchFamily="34" charset="0"/>
              </a:defRPr>
            </a:lvl6pPr>
            <a:lvl7pPr marL="2647950" indent="-192088" defTabSz="77152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700">
                <a:solidFill>
                  <a:schemeClr val="tx1"/>
                </a:solidFill>
                <a:latin typeface="Calibri" pitchFamily="34" charset="0"/>
              </a:defRPr>
            </a:lvl7pPr>
            <a:lvl8pPr marL="3105150" indent="-192088" defTabSz="77152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700">
                <a:solidFill>
                  <a:schemeClr val="tx1"/>
                </a:solidFill>
                <a:latin typeface="Calibri" pitchFamily="34" charset="0"/>
              </a:defRPr>
            </a:lvl8pPr>
            <a:lvl9pPr marL="3562350" indent="-192088" defTabSz="77152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7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1000" b="1">
                <a:solidFill>
                  <a:srgbClr val="8064A2"/>
                </a:solidFill>
              </a:rPr>
              <a:t>Психологическая служба ЦСР ТПУ</a:t>
            </a:r>
            <a:endParaRPr lang="ru-RU" altLang="ru-RU" sz="1000" b="1">
              <a:solidFill>
                <a:schemeClr val="tx2"/>
              </a:solidFill>
            </a:endParaRPr>
          </a:p>
        </p:txBody>
      </p:sp>
      <p:sp>
        <p:nvSpPr>
          <p:cNvPr id="20" name="Заголовок 3"/>
          <p:cNvSpPr>
            <a:spLocks noGrp="1"/>
          </p:cNvSpPr>
          <p:nvPr>
            <p:ph type="title"/>
          </p:nvPr>
        </p:nvSpPr>
        <p:spPr>
          <a:xfrm>
            <a:off x="966962" y="198438"/>
            <a:ext cx="7389464" cy="630401"/>
          </a:xfrm>
          <a:solidFill>
            <a:schemeClr val="bg1"/>
          </a:solidFill>
        </p:spPr>
        <p:txBody>
          <a:bodyPr/>
          <a:lstStyle/>
          <a:p>
            <a:r>
              <a:rPr lang="ru-RU" sz="1600" i="1" dirty="0" smtClean="0"/>
              <a:t>Задание «Пирог жизни»</a:t>
            </a:r>
            <a:endParaRPr lang="ru-RU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113631" y="762695"/>
            <a:ext cx="6961515" cy="40010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1400" dirty="0" smtClean="0">
              <a:latin typeface="+mj-lt"/>
              <a:cs typeface="Times New Roman" panose="02020603050405020304" pitchFamily="18" charset="0"/>
            </a:endParaRPr>
          </a:p>
          <a:p>
            <a:r>
              <a:rPr lang="ru-RU" dirty="0" smtClean="0">
                <a:latin typeface="+mj-lt"/>
              </a:rPr>
              <a:t>Один из наглядных инструментов, позволяющих нам представить, куда мы тратим время</a:t>
            </a:r>
          </a:p>
          <a:p>
            <a:r>
              <a:rPr lang="ru-RU" dirty="0" smtClean="0">
                <a:latin typeface="+mj-lt"/>
              </a:rPr>
              <a:t>Посмотрите на что уходят ваши 24 часа в сутки в среднем за неделю.</a:t>
            </a:r>
          </a:p>
          <a:p>
            <a:endParaRPr lang="ru-RU" dirty="0" smtClean="0">
              <a:latin typeface="+mj-lt"/>
            </a:endParaRPr>
          </a:p>
          <a:p>
            <a:r>
              <a:rPr lang="ru-RU" dirty="0" smtClean="0">
                <a:latin typeface="+mj-lt"/>
              </a:rPr>
              <a:t>Отметьте среди ваших занятий рутинные обязанности, текущие дела и перспективные проекты. </a:t>
            </a:r>
          </a:p>
          <a:p>
            <a:r>
              <a:rPr lang="ru-RU" i="1" dirty="0" smtClean="0">
                <a:latin typeface="+mj-lt"/>
              </a:rPr>
              <a:t>Например:</a:t>
            </a:r>
          </a:p>
          <a:p>
            <a:r>
              <a:rPr lang="ru-RU" i="1" dirty="0" smtClean="0">
                <a:latin typeface="+mj-lt"/>
              </a:rPr>
              <a:t>Домашние дела – 2 ч.</a:t>
            </a:r>
          </a:p>
          <a:p>
            <a:r>
              <a:rPr lang="ru-RU" i="1" dirty="0" smtClean="0">
                <a:latin typeface="+mj-lt"/>
              </a:rPr>
              <a:t>Личное время  - 2 ч</a:t>
            </a:r>
          </a:p>
          <a:p>
            <a:r>
              <a:rPr lang="ru-RU" i="1" dirty="0" smtClean="0">
                <a:latin typeface="+mj-lt"/>
              </a:rPr>
              <a:t>Сон, еда, отдых, зарядка – 9 ч</a:t>
            </a:r>
          </a:p>
          <a:p>
            <a:r>
              <a:rPr lang="ru-RU" i="1" dirty="0" smtClean="0">
                <a:latin typeface="+mj-lt"/>
              </a:rPr>
              <a:t>Работа/учеба – 8 ч</a:t>
            </a:r>
          </a:p>
          <a:p>
            <a:r>
              <a:rPr lang="ru-RU" i="1" dirty="0" smtClean="0">
                <a:latin typeface="+mj-lt"/>
              </a:rPr>
              <a:t>Семья – 3 ч</a:t>
            </a:r>
          </a:p>
          <a:p>
            <a:r>
              <a:rPr lang="ru-RU" dirty="0" smtClean="0">
                <a:latin typeface="+mj-lt"/>
              </a:rPr>
              <a:t>Можно перевести в проценты( или не переводить и изобразить в виде секторов на круговой диаграмме)</a:t>
            </a:r>
          </a:p>
          <a:p>
            <a:endParaRPr lang="ru-RU" dirty="0" smtClean="0">
              <a:latin typeface="+mj-lt"/>
            </a:endParaRPr>
          </a:p>
          <a:p>
            <a:r>
              <a:rPr lang="ru-RU" dirty="0">
                <a:latin typeface="+mj-lt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855606231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5"/>
          <p:cNvSpPr>
            <a:spLocks noChangeArrowheads="1"/>
          </p:cNvSpPr>
          <p:nvPr/>
        </p:nvSpPr>
        <p:spPr bwMode="auto">
          <a:xfrm>
            <a:off x="8208963" y="4446588"/>
            <a:ext cx="431800" cy="414337"/>
          </a:xfrm>
          <a:prstGeom prst="rect">
            <a:avLst/>
          </a:prstGeom>
          <a:solidFill>
            <a:srgbClr val="96969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416" tIns="45708" rIns="91416" bIns="45708" anchor="ctr"/>
          <a:lstStyle>
            <a:lvl1pPr algn="l" defTabSz="771525" eaLnBrk="0" hangingPunct="0">
              <a:spcBef>
                <a:spcPct val="20000"/>
              </a:spcBef>
              <a:buFont typeface="Arial" charset="0"/>
              <a:buChar char="•"/>
              <a:defRPr sz="27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algn="l" defTabSz="771525" eaLnBrk="0" hangingPunct="0">
              <a:spcBef>
                <a:spcPct val="20000"/>
              </a:spcBef>
              <a:buFont typeface="Arial" charset="0"/>
              <a:buChar char="–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algn="l" defTabSz="771525" eaLnBrk="0" hangingPunct="0">
              <a:spcBef>
                <a:spcPct val="200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algn="l" defTabSz="771525" eaLnBrk="0" hangingPunct="0">
              <a:spcBef>
                <a:spcPct val="20000"/>
              </a:spcBef>
              <a:buFont typeface="Arial" charset="0"/>
              <a:buChar char="–"/>
              <a:defRPr sz="17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algn="l" defTabSz="771525" eaLnBrk="0" hangingPunct="0">
              <a:spcBef>
                <a:spcPct val="20000"/>
              </a:spcBef>
              <a:buFont typeface="Arial" charset="0"/>
              <a:buChar char="»"/>
              <a:defRPr sz="17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77152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7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77152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7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77152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7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77152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7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1200" dirty="0" smtClean="0">
                <a:latin typeface="Arial" charset="0"/>
              </a:rPr>
              <a:t>6ч</a:t>
            </a:r>
            <a:endParaRPr lang="ru-RU" altLang="ru-RU" sz="1200" dirty="0">
              <a:latin typeface="Arial" charset="0"/>
            </a:endParaRPr>
          </a:p>
        </p:txBody>
      </p:sp>
      <p:sp>
        <p:nvSpPr>
          <p:cNvPr id="5123" name="Rectangle 29"/>
          <p:cNvSpPr>
            <a:spLocks noChangeArrowheads="1"/>
          </p:cNvSpPr>
          <p:nvPr/>
        </p:nvSpPr>
        <p:spPr bwMode="auto">
          <a:xfrm>
            <a:off x="0" y="0"/>
            <a:ext cx="573088" cy="4302125"/>
          </a:xfrm>
          <a:prstGeom prst="rect">
            <a:avLst/>
          </a:prstGeom>
          <a:solidFill>
            <a:srgbClr val="80BF4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16" tIns="45708" rIns="91416" bIns="45708" anchor="ctr"/>
          <a:lstStyle>
            <a:lvl1pPr algn="l" eaLnBrk="0" hangingPunct="0">
              <a:spcBef>
                <a:spcPct val="20000"/>
              </a:spcBef>
              <a:buFont typeface="Arial" charset="0"/>
              <a:buChar char="•"/>
              <a:defRPr sz="27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Font typeface="Arial" charset="0"/>
              <a:buChar char="–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Font typeface="Arial" charset="0"/>
              <a:buChar char="–"/>
              <a:defRPr sz="17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Font typeface="Arial" charset="0"/>
              <a:buChar char="»"/>
              <a:defRPr sz="17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7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7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7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7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ru-RU" altLang="ru-RU" sz="1500">
              <a:latin typeface="Arial" charset="0"/>
            </a:endParaRPr>
          </a:p>
        </p:txBody>
      </p:sp>
      <p:sp>
        <p:nvSpPr>
          <p:cNvPr id="5126" name="Прямоугольник 1"/>
          <p:cNvSpPr>
            <a:spLocks noChangeArrowheads="1"/>
          </p:cNvSpPr>
          <p:nvPr/>
        </p:nvSpPr>
        <p:spPr bwMode="auto">
          <a:xfrm>
            <a:off x="792163" y="951279"/>
            <a:ext cx="7739062" cy="32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16" tIns="45708" rIns="91416" bIns="45708">
            <a:spAutoFit/>
          </a:bodyPr>
          <a:lstStyle>
            <a:lvl1pPr algn="l" eaLnBrk="0" hangingPunct="0">
              <a:spcBef>
                <a:spcPct val="20000"/>
              </a:spcBef>
              <a:buFont typeface="Arial" charset="0"/>
              <a:buChar char="•"/>
              <a:defRPr sz="27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Font typeface="Arial" charset="0"/>
              <a:buChar char="–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Font typeface="Arial" charset="0"/>
              <a:buChar char="–"/>
              <a:defRPr sz="17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Font typeface="Arial" charset="0"/>
              <a:buChar char="»"/>
              <a:defRPr sz="17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7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7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7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7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ru-RU" altLang="ru-RU" sz="1500" b="1">
                <a:latin typeface="Arial" charset="0"/>
              </a:rPr>
              <a:t> </a:t>
            </a:r>
            <a:endParaRPr lang="ru-RU" altLang="ru-RU" sz="1500">
              <a:latin typeface="Arial" charset="0"/>
            </a:endParaRPr>
          </a:p>
        </p:txBody>
      </p:sp>
      <p:grpSp>
        <p:nvGrpSpPr>
          <p:cNvPr id="2" name="Группа 8"/>
          <p:cNvGrpSpPr>
            <a:grpSpLocks noChangeAspect="1"/>
          </p:cNvGrpSpPr>
          <p:nvPr/>
        </p:nvGrpSpPr>
        <p:grpSpPr bwMode="auto">
          <a:xfrm>
            <a:off x="314325" y="4413250"/>
            <a:ext cx="1257300" cy="292100"/>
            <a:chOff x="543276" y="545242"/>
            <a:chExt cx="1816737" cy="422585"/>
          </a:xfrm>
        </p:grpSpPr>
        <p:sp>
          <p:nvSpPr>
            <p:cNvPr id="32" name="Freeform 37"/>
            <p:cNvSpPr>
              <a:spLocks noEditPoints="1"/>
            </p:cNvSpPr>
            <p:nvPr/>
          </p:nvSpPr>
          <p:spPr bwMode="auto">
            <a:xfrm>
              <a:off x="1036457" y="565913"/>
              <a:ext cx="1323556" cy="401914"/>
            </a:xfrm>
            <a:custGeom>
              <a:avLst/>
              <a:gdLst>
                <a:gd name="T0" fmla="*/ 528 w 2132"/>
                <a:gd name="T1" fmla="*/ 586 h 649"/>
                <a:gd name="T2" fmla="*/ 791 w 2132"/>
                <a:gd name="T3" fmla="*/ 557 h 649"/>
                <a:gd name="T4" fmla="*/ 510 w 2132"/>
                <a:gd name="T5" fmla="*/ 564 h 649"/>
                <a:gd name="T6" fmla="*/ 490 w 2132"/>
                <a:gd name="T7" fmla="*/ 521 h 649"/>
                <a:gd name="T8" fmla="*/ 1337 w 2132"/>
                <a:gd name="T9" fmla="*/ 504 h 649"/>
                <a:gd name="T10" fmla="*/ 1257 w 2132"/>
                <a:gd name="T11" fmla="*/ 504 h 649"/>
                <a:gd name="T12" fmla="*/ 1001 w 2132"/>
                <a:gd name="T13" fmla="*/ 504 h 649"/>
                <a:gd name="T14" fmla="*/ 981 w 2132"/>
                <a:gd name="T15" fmla="*/ 504 h 649"/>
                <a:gd name="T16" fmla="*/ 799 w 2132"/>
                <a:gd name="T17" fmla="*/ 579 h 649"/>
                <a:gd name="T18" fmla="*/ 625 w 2132"/>
                <a:gd name="T19" fmla="*/ 522 h 649"/>
                <a:gd name="T20" fmla="*/ 508 w 2132"/>
                <a:gd name="T21" fmla="*/ 504 h 649"/>
                <a:gd name="T22" fmla="*/ 529 w 2132"/>
                <a:gd name="T23" fmla="*/ 574 h 649"/>
                <a:gd name="T24" fmla="*/ 470 w 2132"/>
                <a:gd name="T25" fmla="*/ 646 h 649"/>
                <a:gd name="T26" fmla="*/ 404 w 2132"/>
                <a:gd name="T27" fmla="*/ 536 h 649"/>
                <a:gd name="T28" fmla="*/ 249 w 2132"/>
                <a:gd name="T29" fmla="*/ 646 h 649"/>
                <a:gd name="T30" fmla="*/ 131 w 2132"/>
                <a:gd name="T31" fmla="*/ 504 h 649"/>
                <a:gd name="T32" fmla="*/ 23 w 2132"/>
                <a:gd name="T33" fmla="*/ 627 h 649"/>
                <a:gd name="T34" fmla="*/ 931 w 2132"/>
                <a:gd name="T35" fmla="*/ 503 h 649"/>
                <a:gd name="T36" fmla="*/ 872 w 2132"/>
                <a:gd name="T37" fmla="*/ 609 h 649"/>
                <a:gd name="T38" fmla="*/ 893 w 2132"/>
                <a:gd name="T39" fmla="*/ 646 h 649"/>
                <a:gd name="T40" fmla="*/ 914 w 2132"/>
                <a:gd name="T41" fmla="*/ 502 h 649"/>
                <a:gd name="T42" fmla="*/ 206 w 2132"/>
                <a:gd name="T43" fmla="*/ 387 h 649"/>
                <a:gd name="T44" fmla="*/ 267 w 2132"/>
                <a:gd name="T45" fmla="*/ 302 h 649"/>
                <a:gd name="T46" fmla="*/ 2111 w 2132"/>
                <a:gd name="T47" fmla="*/ 411 h 649"/>
                <a:gd name="T48" fmla="*/ 1976 w 2132"/>
                <a:gd name="T49" fmla="*/ 269 h 649"/>
                <a:gd name="T50" fmla="*/ 1805 w 2132"/>
                <a:gd name="T51" fmla="*/ 269 h 649"/>
                <a:gd name="T52" fmla="*/ 1549 w 2132"/>
                <a:gd name="T53" fmla="*/ 287 h 649"/>
                <a:gd name="T54" fmla="*/ 1337 w 2132"/>
                <a:gd name="T55" fmla="*/ 269 h 649"/>
                <a:gd name="T56" fmla="*/ 1423 w 2132"/>
                <a:gd name="T57" fmla="*/ 269 h 649"/>
                <a:gd name="T58" fmla="*/ 1337 w 2132"/>
                <a:gd name="T59" fmla="*/ 294 h 649"/>
                <a:gd name="T60" fmla="*/ 1280 w 2132"/>
                <a:gd name="T61" fmla="*/ 302 h 649"/>
                <a:gd name="T62" fmla="*/ 1126 w 2132"/>
                <a:gd name="T63" fmla="*/ 411 h 649"/>
                <a:gd name="T64" fmla="*/ 955 w 2132"/>
                <a:gd name="T65" fmla="*/ 337 h 649"/>
                <a:gd name="T66" fmla="*/ 791 w 2132"/>
                <a:gd name="T67" fmla="*/ 287 h 649"/>
                <a:gd name="T68" fmla="*/ 741 w 2132"/>
                <a:gd name="T69" fmla="*/ 269 h 649"/>
                <a:gd name="T70" fmla="*/ 515 w 2132"/>
                <a:gd name="T71" fmla="*/ 380 h 649"/>
                <a:gd name="T72" fmla="*/ 447 w 2132"/>
                <a:gd name="T73" fmla="*/ 269 h 649"/>
                <a:gd name="T74" fmla="*/ 363 w 2132"/>
                <a:gd name="T75" fmla="*/ 406 h 649"/>
                <a:gd name="T76" fmla="*/ 351 w 2132"/>
                <a:gd name="T77" fmla="*/ 386 h 649"/>
                <a:gd name="T78" fmla="*/ 105 w 2132"/>
                <a:gd name="T79" fmla="*/ 287 h 649"/>
                <a:gd name="T80" fmla="*/ 1640 w 2132"/>
                <a:gd name="T81" fmla="*/ 288 h 649"/>
                <a:gd name="T82" fmla="*/ 1680 w 2132"/>
                <a:gd name="T83" fmla="*/ 393 h 649"/>
                <a:gd name="T84" fmla="*/ 1583 w 2132"/>
                <a:gd name="T85" fmla="*/ 339 h 649"/>
                <a:gd name="T86" fmla="*/ 292 w 2132"/>
                <a:gd name="T87" fmla="*/ 303 h 649"/>
                <a:gd name="T88" fmla="*/ 182 w 2132"/>
                <a:gd name="T89" fmla="*/ 393 h 649"/>
                <a:gd name="T90" fmla="*/ 2059 w 2132"/>
                <a:gd name="T91" fmla="*/ 241 h 649"/>
                <a:gd name="T92" fmla="*/ 2058 w 2132"/>
                <a:gd name="T93" fmla="*/ 257 h 649"/>
                <a:gd name="T94" fmla="*/ 157 w 2132"/>
                <a:gd name="T95" fmla="*/ 132 h 649"/>
                <a:gd name="T96" fmla="*/ 244 w 2132"/>
                <a:gd name="T97" fmla="*/ 92 h 649"/>
                <a:gd name="T98" fmla="*/ 1046 w 2132"/>
                <a:gd name="T99" fmla="*/ 35 h 649"/>
                <a:gd name="T100" fmla="*/ 803 w 2132"/>
                <a:gd name="T101" fmla="*/ 145 h 649"/>
                <a:gd name="T102" fmla="*/ 658 w 2132"/>
                <a:gd name="T103" fmla="*/ 35 h 649"/>
                <a:gd name="T104" fmla="*/ 305 w 2132"/>
                <a:gd name="T105" fmla="*/ 35 h 649"/>
                <a:gd name="T106" fmla="*/ 325 w 2132"/>
                <a:gd name="T107" fmla="*/ 53 h 649"/>
                <a:gd name="T108" fmla="*/ 44 w 2132"/>
                <a:gd name="T109" fmla="*/ 52 h 649"/>
                <a:gd name="T110" fmla="*/ 529 w 2132"/>
                <a:gd name="T111" fmla="*/ 72 h 649"/>
                <a:gd name="T112" fmla="*/ 605 w 2132"/>
                <a:gd name="T113" fmla="*/ 173 h 649"/>
                <a:gd name="T114" fmla="*/ 507 w 2132"/>
                <a:gd name="T115" fmla="*/ 66 h 649"/>
                <a:gd name="T116" fmla="*/ 267 w 2132"/>
                <a:gd name="T117" fmla="*/ 105 h 649"/>
                <a:gd name="T118" fmla="*/ 132 w 2132"/>
                <a:gd name="T119" fmla="*/ 126 h 649"/>
                <a:gd name="T120" fmla="*/ 992 w 2132"/>
                <a:gd name="T121" fmla="*/ 9 h 649"/>
                <a:gd name="T122" fmla="*/ 967 w 2132"/>
                <a:gd name="T123" fmla="*/ 0 h 6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2132" h="649">
                  <a:moveTo>
                    <a:pt x="490" y="581"/>
                  </a:moveTo>
                  <a:lnTo>
                    <a:pt x="490" y="630"/>
                  </a:lnTo>
                  <a:lnTo>
                    <a:pt x="505" y="630"/>
                  </a:lnTo>
                  <a:lnTo>
                    <a:pt x="516" y="629"/>
                  </a:lnTo>
                  <a:lnTo>
                    <a:pt x="525" y="626"/>
                  </a:lnTo>
                  <a:lnTo>
                    <a:pt x="533" y="622"/>
                  </a:lnTo>
                  <a:lnTo>
                    <a:pt x="538" y="616"/>
                  </a:lnTo>
                  <a:lnTo>
                    <a:pt x="539" y="606"/>
                  </a:lnTo>
                  <a:lnTo>
                    <a:pt x="538" y="596"/>
                  </a:lnTo>
                  <a:lnTo>
                    <a:pt x="534" y="590"/>
                  </a:lnTo>
                  <a:lnTo>
                    <a:pt x="528" y="586"/>
                  </a:lnTo>
                  <a:lnTo>
                    <a:pt x="520" y="582"/>
                  </a:lnTo>
                  <a:lnTo>
                    <a:pt x="512" y="581"/>
                  </a:lnTo>
                  <a:lnTo>
                    <a:pt x="503" y="581"/>
                  </a:lnTo>
                  <a:lnTo>
                    <a:pt x="490" y="581"/>
                  </a:lnTo>
                  <a:close/>
                  <a:moveTo>
                    <a:pt x="744" y="522"/>
                  </a:moveTo>
                  <a:lnTo>
                    <a:pt x="744" y="572"/>
                  </a:lnTo>
                  <a:lnTo>
                    <a:pt x="764" y="572"/>
                  </a:lnTo>
                  <a:lnTo>
                    <a:pt x="772" y="571"/>
                  </a:lnTo>
                  <a:lnTo>
                    <a:pt x="779" y="569"/>
                  </a:lnTo>
                  <a:lnTo>
                    <a:pt x="787" y="563"/>
                  </a:lnTo>
                  <a:lnTo>
                    <a:pt x="791" y="557"/>
                  </a:lnTo>
                  <a:lnTo>
                    <a:pt x="793" y="546"/>
                  </a:lnTo>
                  <a:lnTo>
                    <a:pt x="791" y="537"/>
                  </a:lnTo>
                  <a:lnTo>
                    <a:pt x="786" y="530"/>
                  </a:lnTo>
                  <a:lnTo>
                    <a:pt x="778" y="526"/>
                  </a:lnTo>
                  <a:lnTo>
                    <a:pt x="770" y="522"/>
                  </a:lnTo>
                  <a:lnTo>
                    <a:pt x="761" y="522"/>
                  </a:lnTo>
                  <a:lnTo>
                    <a:pt x="744" y="522"/>
                  </a:lnTo>
                  <a:close/>
                  <a:moveTo>
                    <a:pt x="490" y="521"/>
                  </a:moveTo>
                  <a:lnTo>
                    <a:pt x="490" y="564"/>
                  </a:lnTo>
                  <a:lnTo>
                    <a:pt x="501" y="564"/>
                  </a:lnTo>
                  <a:lnTo>
                    <a:pt x="510" y="564"/>
                  </a:lnTo>
                  <a:lnTo>
                    <a:pt x="519" y="563"/>
                  </a:lnTo>
                  <a:lnTo>
                    <a:pt x="527" y="561"/>
                  </a:lnTo>
                  <a:lnTo>
                    <a:pt x="532" y="557"/>
                  </a:lnTo>
                  <a:lnTo>
                    <a:pt x="536" y="551"/>
                  </a:lnTo>
                  <a:lnTo>
                    <a:pt x="537" y="542"/>
                  </a:lnTo>
                  <a:lnTo>
                    <a:pt x="536" y="533"/>
                  </a:lnTo>
                  <a:lnTo>
                    <a:pt x="532" y="527"/>
                  </a:lnTo>
                  <a:lnTo>
                    <a:pt x="525" y="524"/>
                  </a:lnTo>
                  <a:lnTo>
                    <a:pt x="519" y="521"/>
                  </a:lnTo>
                  <a:lnTo>
                    <a:pt x="512" y="521"/>
                  </a:lnTo>
                  <a:lnTo>
                    <a:pt x="490" y="521"/>
                  </a:lnTo>
                  <a:close/>
                  <a:moveTo>
                    <a:pt x="1362" y="504"/>
                  </a:moveTo>
                  <a:lnTo>
                    <a:pt x="1471" y="504"/>
                  </a:lnTo>
                  <a:lnTo>
                    <a:pt x="1471" y="522"/>
                  </a:lnTo>
                  <a:lnTo>
                    <a:pt x="1427" y="522"/>
                  </a:lnTo>
                  <a:lnTo>
                    <a:pt x="1427" y="646"/>
                  </a:lnTo>
                  <a:lnTo>
                    <a:pt x="1406" y="646"/>
                  </a:lnTo>
                  <a:lnTo>
                    <a:pt x="1406" y="522"/>
                  </a:lnTo>
                  <a:lnTo>
                    <a:pt x="1362" y="522"/>
                  </a:lnTo>
                  <a:lnTo>
                    <a:pt x="1362" y="504"/>
                  </a:lnTo>
                  <a:close/>
                  <a:moveTo>
                    <a:pt x="1257" y="504"/>
                  </a:moveTo>
                  <a:lnTo>
                    <a:pt x="1337" y="504"/>
                  </a:lnTo>
                  <a:lnTo>
                    <a:pt x="1337" y="522"/>
                  </a:lnTo>
                  <a:lnTo>
                    <a:pt x="1278" y="522"/>
                  </a:lnTo>
                  <a:lnTo>
                    <a:pt x="1278" y="563"/>
                  </a:lnTo>
                  <a:lnTo>
                    <a:pt x="1331" y="563"/>
                  </a:lnTo>
                  <a:lnTo>
                    <a:pt x="1331" y="581"/>
                  </a:lnTo>
                  <a:lnTo>
                    <a:pt x="1278" y="581"/>
                  </a:lnTo>
                  <a:lnTo>
                    <a:pt x="1278" y="629"/>
                  </a:lnTo>
                  <a:lnTo>
                    <a:pt x="1337" y="629"/>
                  </a:lnTo>
                  <a:lnTo>
                    <a:pt x="1337" y="646"/>
                  </a:lnTo>
                  <a:lnTo>
                    <a:pt x="1257" y="646"/>
                  </a:lnTo>
                  <a:lnTo>
                    <a:pt x="1257" y="504"/>
                  </a:lnTo>
                  <a:close/>
                  <a:moveTo>
                    <a:pt x="1119" y="504"/>
                  </a:moveTo>
                  <a:lnTo>
                    <a:pt x="1227" y="504"/>
                  </a:lnTo>
                  <a:lnTo>
                    <a:pt x="1227" y="522"/>
                  </a:lnTo>
                  <a:lnTo>
                    <a:pt x="1183" y="522"/>
                  </a:lnTo>
                  <a:lnTo>
                    <a:pt x="1183" y="646"/>
                  </a:lnTo>
                  <a:lnTo>
                    <a:pt x="1163" y="646"/>
                  </a:lnTo>
                  <a:lnTo>
                    <a:pt x="1163" y="522"/>
                  </a:lnTo>
                  <a:lnTo>
                    <a:pt x="1119" y="522"/>
                  </a:lnTo>
                  <a:lnTo>
                    <a:pt x="1119" y="504"/>
                  </a:lnTo>
                  <a:close/>
                  <a:moveTo>
                    <a:pt x="981" y="504"/>
                  </a:moveTo>
                  <a:lnTo>
                    <a:pt x="1001" y="504"/>
                  </a:lnTo>
                  <a:lnTo>
                    <a:pt x="1001" y="615"/>
                  </a:lnTo>
                  <a:lnTo>
                    <a:pt x="1001" y="615"/>
                  </a:lnTo>
                  <a:lnTo>
                    <a:pt x="1068" y="504"/>
                  </a:lnTo>
                  <a:lnTo>
                    <a:pt x="1089" y="504"/>
                  </a:lnTo>
                  <a:lnTo>
                    <a:pt x="1089" y="646"/>
                  </a:lnTo>
                  <a:lnTo>
                    <a:pt x="1069" y="646"/>
                  </a:lnTo>
                  <a:lnTo>
                    <a:pt x="1069" y="536"/>
                  </a:lnTo>
                  <a:lnTo>
                    <a:pt x="1069" y="536"/>
                  </a:lnTo>
                  <a:lnTo>
                    <a:pt x="1001" y="646"/>
                  </a:lnTo>
                  <a:lnTo>
                    <a:pt x="981" y="646"/>
                  </a:lnTo>
                  <a:lnTo>
                    <a:pt x="981" y="504"/>
                  </a:lnTo>
                  <a:close/>
                  <a:moveTo>
                    <a:pt x="724" y="504"/>
                  </a:moveTo>
                  <a:lnTo>
                    <a:pt x="761" y="504"/>
                  </a:lnTo>
                  <a:lnTo>
                    <a:pt x="775" y="505"/>
                  </a:lnTo>
                  <a:lnTo>
                    <a:pt x="788" y="508"/>
                  </a:lnTo>
                  <a:lnTo>
                    <a:pt x="799" y="513"/>
                  </a:lnTo>
                  <a:lnTo>
                    <a:pt x="807" y="521"/>
                  </a:lnTo>
                  <a:lnTo>
                    <a:pt x="813" y="532"/>
                  </a:lnTo>
                  <a:lnTo>
                    <a:pt x="815" y="547"/>
                  </a:lnTo>
                  <a:lnTo>
                    <a:pt x="813" y="561"/>
                  </a:lnTo>
                  <a:lnTo>
                    <a:pt x="807" y="572"/>
                  </a:lnTo>
                  <a:lnTo>
                    <a:pt x="799" y="579"/>
                  </a:lnTo>
                  <a:lnTo>
                    <a:pt x="788" y="586"/>
                  </a:lnTo>
                  <a:lnTo>
                    <a:pt x="777" y="588"/>
                  </a:lnTo>
                  <a:lnTo>
                    <a:pt x="764" y="589"/>
                  </a:lnTo>
                  <a:lnTo>
                    <a:pt x="744" y="589"/>
                  </a:lnTo>
                  <a:lnTo>
                    <a:pt x="744" y="646"/>
                  </a:lnTo>
                  <a:lnTo>
                    <a:pt x="724" y="646"/>
                  </a:lnTo>
                  <a:lnTo>
                    <a:pt x="724" y="504"/>
                  </a:lnTo>
                  <a:close/>
                  <a:moveTo>
                    <a:pt x="605" y="504"/>
                  </a:moveTo>
                  <a:lnTo>
                    <a:pt x="684" y="504"/>
                  </a:lnTo>
                  <a:lnTo>
                    <a:pt x="684" y="522"/>
                  </a:lnTo>
                  <a:lnTo>
                    <a:pt x="625" y="522"/>
                  </a:lnTo>
                  <a:lnTo>
                    <a:pt x="625" y="563"/>
                  </a:lnTo>
                  <a:lnTo>
                    <a:pt x="679" y="563"/>
                  </a:lnTo>
                  <a:lnTo>
                    <a:pt x="679" y="581"/>
                  </a:lnTo>
                  <a:lnTo>
                    <a:pt x="625" y="581"/>
                  </a:lnTo>
                  <a:lnTo>
                    <a:pt x="625" y="629"/>
                  </a:lnTo>
                  <a:lnTo>
                    <a:pt x="684" y="629"/>
                  </a:lnTo>
                  <a:lnTo>
                    <a:pt x="684" y="646"/>
                  </a:lnTo>
                  <a:lnTo>
                    <a:pt x="605" y="646"/>
                  </a:lnTo>
                  <a:lnTo>
                    <a:pt x="605" y="504"/>
                  </a:lnTo>
                  <a:close/>
                  <a:moveTo>
                    <a:pt x="470" y="504"/>
                  </a:moveTo>
                  <a:lnTo>
                    <a:pt x="508" y="504"/>
                  </a:lnTo>
                  <a:lnTo>
                    <a:pt x="522" y="505"/>
                  </a:lnTo>
                  <a:lnTo>
                    <a:pt x="534" y="507"/>
                  </a:lnTo>
                  <a:lnTo>
                    <a:pt x="544" y="513"/>
                  </a:lnTo>
                  <a:lnTo>
                    <a:pt x="551" y="519"/>
                  </a:lnTo>
                  <a:lnTo>
                    <a:pt x="557" y="528"/>
                  </a:lnTo>
                  <a:lnTo>
                    <a:pt x="558" y="540"/>
                  </a:lnTo>
                  <a:lnTo>
                    <a:pt x="555" y="552"/>
                  </a:lnTo>
                  <a:lnTo>
                    <a:pt x="550" y="562"/>
                  </a:lnTo>
                  <a:lnTo>
                    <a:pt x="540" y="570"/>
                  </a:lnTo>
                  <a:lnTo>
                    <a:pt x="529" y="574"/>
                  </a:lnTo>
                  <a:lnTo>
                    <a:pt x="529" y="574"/>
                  </a:lnTo>
                  <a:lnTo>
                    <a:pt x="542" y="577"/>
                  </a:lnTo>
                  <a:lnTo>
                    <a:pt x="552" y="585"/>
                  </a:lnTo>
                  <a:lnTo>
                    <a:pt x="559" y="594"/>
                  </a:lnTo>
                  <a:lnTo>
                    <a:pt x="562" y="608"/>
                  </a:lnTo>
                  <a:lnTo>
                    <a:pt x="560" y="621"/>
                  </a:lnTo>
                  <a:lnTo>
                    <a:pt x="553" y="632"/>
                  </a:lnTo>
                  <a:lnTo>
                    <a:pt x="545" y="638"/>
                  </a:lnTo>
                  <a:lnTo>
                    <a:pt x="534" y="642"/>
                  </a:lnTo>
                  <a:lnTo>
                    <a:pt x="521" y="646"/>
                  </a:lnTo>
                  <a:lnTo>
                    <a:pt x="507" y="646"/>
                  </a:lnTo>
                  <a:lnTo>
                    <a:pt x="470" y="646"/>
                  </a:lnTo>
                  <a:lnTo>
                    <a:pt x="470" y="504"/>
                  </a:lnTo>
                  <a:close/>
                  <a:moveTo>
                    <a:pt x="317" y="504"/>
                  </a:moveTo>
                  <a:lnTo>
                    <a:pt x="337" y="504"/>
                  </a:lnTo>
                  <a:lnTo>
                    <a:pt x="337" y="615"/>
                  </a:lnTo>
                  <a:lnTo>
                    <a:pt x="337" y="615"/>
                  </a:lnTo>
                  <a:lnTo>
                    <a:pt x="404" y="504"/>
                  </a:lnTo>
                  <a:lnTo>
                    <a:pt x="425" y="504"/>
                  </a:lnTo>
                  <a:lnTo>
                    <a:pt x="425" y="646"/>
                  </a:lnTo>
                  <a:lnTo>
                    <a:pt x="404" y="646"/>
                  </a:lnTo>
                  <a:lnTo>
                    <a:pt x="404" y="536"/>
                  </a:lnTo>
                  <a:lnTo>
                    <a:pt x="404" y="536"/>
                  </a:lnTo>
                  <a:lnTo>
                    <a:pt x="338" y="646"/>
                  </a:lnTo>
                  <a:lnTo>
                    <a:pt x="317" y="646"/>
                  </a:lnTo>
                  <a:lnTo>
                    <a:pt x="317" y="504"/>
                  </a:lnTo>
                  <a:close/>
                  <a:moveTo>
                    <a:pt x="161" y="504"/>
                  </a:moveTo>
                  <a:lnTo>
                    <a:pt x="182" y="504"/>
                  </a:lnTo>
                  <a:lnTo>
                    <a:pt x="182" y="563"/>
                  </a:lnTo>
                  <a:lnTo>
                    <a:pt x="249" y="563"/>
                  </a:lnTo>
                  <a:lnTo>
                    <a:pt x="249" y="504"/>
                  </a:lnTo>
                  <a:lnTo>
                    <a:pt x="269" y="504"/>
                  </a:lnTo>
                  <a:lnTo>
                    <a:pt x="269" y="646"/>
                  </a:lnTo>
                  <a:lnTo>
                    <a:pt x="249" y="646"/>
                  </a:lnTo>
                  <a:lnTo>
                    <a:pt x="249" y="581"/>
                  </a:lnTo>
                  <a:lnTo>
                    <a:pt x="182" y="581"/>
                  </a:lnTo>
                  <a:lnTo>
                    <a:pt x="182" y="646"/>
                  </a:lnTo>
                  <a:lnTo>
                    <a:pt x="161" y="646"/>
                  </a:lnTo>
                  <a:lnTo>
                    <a:pt x="161" y="504"/>
                  </a:lnTo>
                  <a:close/>
                  <a:moveTo>
                    <a:pt x="0" y="504"/>
                  </a:moveTo>
                  <a:lnTo>
                    <a:pt x="24" y="504"/>
                  </a:lnTo>
                  <a:lnTo>
                    <a:pt x="65" y="588"/>
                  </a:lnTo>
                  <a:lnTo>
                    <a:pt x="66" y="588"/>
                  </a:lnTo>
                  <a:lnTo>
                    <a:pt x="109" y="504"/>
                  </a:lnTo>
                  <a:lnTo>
                    <a:pt x="131" y="504"/>
                  </a:lnTo>
                  <a:lnTo>
                    <a:pt x="72" y="617"/>
                  </a:lnTo>
                  <a:lnTo>
                    <a:pt x="68" y="624"/>
                  </a:lnTo>
                  <a:lnTo>
                    <a:pt x="64" y="633"/>
                  </a:lnTo>
                  <a:lnTo>
                    <a:pt x="56" y="640"/>
                  </a:lnTo>
                  <a:lnTo>
                    <a:pt x="48" y="646"/>
                  </a:lnTo>
                  <a:lnTo>
                    <a:pt x="36" y="647"/>
                  </a:lnTo>
                  <a:lnTo>
                    <a:pt x="32" y="647"/>
                  </a:lnTo>
                  <a:lnTo>
                    <a:pt x="28" y="647"/>
                  </a:lnTo>
                  <a:lnTo>
                    <a:pt x="25" y="647"/>
                  </a:lnTo>
                  <a:lnTo>
                    <a:pt x="22" y="646"/>
                  </a:lnTo>
                  <a:lnTo>
                    <a:pt x="23" y="627"/>
                  </a:lnTo>
                  <a:lnTo>
                    <a:pt x="26" y="627"/>
                  </a:lnTo>
                  <a:lnTo>
                    <a:pt x="29" y="629"/>
                  </a:lnTo>
                  <a:lnTo>
                    <a:pt x="33" y="629"/>
                  </a:lnTo>
                  <a:lnTo>
                    <a:pt x="40" y="627"/>
                  </a:lnTo>
                  <a:lnTo>
                    <a:pt x="45" y="623"/>
                  </a:lnTo>
                  <a:lnTo>
                    <a:pt x="50" y="619"/>
                  </a:lnTo>
                  <a:lnTo>
                    <a:pt x="53" y="614"/>
                  </a:lnTo>
                  <a:lnTo>
                    <a:pt x="54" y="609"/>
                  </a:lnTo>
                  <a:lnTo>
                    <a:pt x="0" y="504"/>
                  </a:lnTo>
                  <a:close/>
                  <a:moveTo>
                    <a:pt x="914" y="502"/>
                  </a:moveTo>
                  <a:lnTo>
                    <a:pt x="931" y="503"/>
                  </a:lnTo>
                  <a:lnTo>
                    <a:pt x="947" y="507"/>
                  </a:lnTo>
                  <a:lnTo>
                    <a:pt x="944" y="528"/>
                  </a:lnTo>
                  <a:lnTo>
                    <a:pt x="931" y="521"/>
                  </a:lnTo>
                  <a:lnTo>
                    <a:pt x="916" y="519"/>
                  </a:lnTo>
                  <a:lnTo>
                    <a:pt x="897" y="522"/>
                  </a:lnTo>
                  <a:lnTo>
                    <a:pt x="882" y="530"/>
                  </a:lnTo>
                  <a:lnTo>
                    <a:pt x="871" y="542"/>
                  </a:lnTo>
                  <a:lnTo>
                    <a:pt x="864" y="557"/>
                  </a:lnTo>
                  <a:lnTo>
                    <a:pt x="861" y="575"/>
                  </a:lnTo>
                  <a:lnTo>
                    <a:pt x="864" y="593"/>
                  </a:lnTo>
                  <a:lnTo>
                    <a:pt x="872" y="609"/>
                  </a:lnTo>
                  <a:lnTo>
                    <a:pt x="883" y="621"/>
                  </a:lnTo>
                  <a:lnTo>
                    <a:pt x="897" y="627"/>
                  </a:lnTo>
                  <a:lnTo>
                    <a:pt x="914" y="631"/>
                  </a:lnTo>
                  <a:lnTo>
                    <a:pt x="925" y="630"/>
                  </a:lnTo>
                  <a:lnTo>
                    <a:pt x="937" y="627"/>
                  </a:lnTo>
                  <a:lnTo>
                    <a:pt x="946" y="623"/>
                  </a:lnTo>
                  <a:lnTo>
                    <a:pt x="947" y="644"/>
                  </a:lnTo>
                  <a:lnTo>
                    <a:pt x="935" y="647"/>
                  </a:lnTo>
                  <a:lnTo>
                    <a:pt x="924" y="648"/>
                  </a:lnTo>
                  <a:lnTo>
                    <a:pt x="914" y="649"/>
                  </a:lnTo>
                  <a:lnTo>
                    <a:pt x="893" y="646"/>
                  </a:lnTo>
                  <a:lnTo>
                    <a:pt x="875" y="639"/>
                  </a:lnTo>
                  <a:lnTo>
                    <a:pt x="860" y="629"/>
                  </a:lnTo>
                  <a:lnTo>
                    <a:pt x="849" y="614"/>
                  </a:lnTo>
                  <a:lnTo>
                    <a:pt x="842" y="595"/>
                  </a:lnTo>
                  <a:lnTo>
                    <a:pt x="839" y="575"/>
                  </a:lnTo>
                  <a:lnTo>
                    <a:pt x="842" y="554"/>
                  </a:lnTo>
                  <a:lnTo>
                    <a:pt x="849" y="536"/>
                  </a:lnTo>
                  <a:lnTo>
                    <a:pt x="861" y="521"/>
                  </a:lnTo>
                  <a:lnTo>
                    <a:pt x="876" y="511"/>
                  </a:lnTo>
                  <a:lnTo>
                    <a:pt x="894" y="504"/>
                  </a:lnTo>
                  <a:lnTo>
                    <a:pt x="914" y="502"/>
                  </a:lnTo>
                  <a:close/>
                  <a:moveTo>
                    <a:pt x="232" y="284"/>
                  </a:moveTo>
                  <a:lnTo>
                    <a:pt x="218" y="287"/>
                  </a:lnTo>
                  <a:lnTo>
                    <a:pt x="206" y="293"/>
                  </a:lnTo>
                  <a:lnTo>
                    <a:pt x="198" y="302"/>
                  </a:lnTo>
                  <a:lnTo>
                    <a:pt x="191" y="313"/>
                  </a:lnTo>
                  <a:lnTo>
                    <a:pt x="187" y="326"/>
                  </a:lnTo>
                  <a:lnTo>
                    <a:pt x="186" y="340"/>
                  </a:lnTo>
                  <a:lnTo>
                    <a:pt x="187" y="354"/>
                  </a:lnTo>
                  <a:lnTo>
                    <a:pt x="190" y="367"/>
                  </a:lnTo>
                  <a:lnTo>
                    <a:pt x="197" y="379"/>
                  </a:lnTo>
                  <a:lnTo>
                    <a:pt x="206" y="387"/>
                  </a:lnTo>
                  <a:lnTo>
                    <a:pt x="218" y="394"/>
                  </a:lnTo>
                  <a:lnTo>
                    <a:pt x="232" y="396"/>
                  </a:lnTo>
                  <a:lnTo>
                    <a:pt x="247" y="394"/>
                  </a:lnTo>
                  <a:lnTo>
                    <a:pt x="259" y="387"/>
                  </a:lnTo>
                  <a:lnTo>
                    <a:pt x="268" y="379"/>
                  </a:lnTo>
                  <a:lnTo>
                    <a:pt x="274" y="367"/>
                  </a:lnTo>
                  <a:lnTo>
                    <a:pt x="278" y="354"/>
                  </a:lnTo>
                  <a:lnTo>
                    <a:pt x="279" y="340"/>
                  </a:lnTo>
                  <a:lnTo>
                    <a:pt x="278" y="326"/>
                  </a:lnTo>
                  <a:lnTo>
                    <a:pt x="274" y="313"/>
                  </a:lnTo>
                  <a:lnTo>
                    <a:pt x="267" y="302"/>
                  </a:lnTo>
                  <a:lnTo>
                    <a:pt x="259" y="293"/>
                  </a:lnTo>
                  <a:lnTo>
                    <a:pt x="247" y="287"/>
                  </a:lnTo>
                  <a:lnTo>
                    <a:pt x="232" y="284"/>
                  </a:lnTo>
                  <a:close/>
                  <a:moveTo>
                    <a:pt x="2023" y="269"/>
                  </a:moveTo>
                  <a:lnTo>
                    <a:pt x="2044" y="269"/>
                  </a:lnTo>
                  <a:lnTo>
                    <a:pt x="2044" y="380"/>
                  </a:lnTo>
                  <a:lnTo>
                    <a:pt x="2044" y="380"/>
                  </a:lnTo>
                  <a:lnTo>
                    <a:pt x="2110" y="269"/>
                  </a:lnTo>
                  <a:lnTo>
                    <a:pt x="2132" y="269"/>
                  </a:lnTo>
                  <a:lnTo>
                    <a:pt x="2132" y="411"/>
                  </a:lnTo>
                  <a:lnTo>
                    <a:pt x="2111" y="411"/>
                  </a:lnTo>
                  <a:lnTo>
                    <a:pt x="2111" y="302"/>
                  </a:lnTo>
                  <a:lnTo>
                    <a:pt x="2111" y="302"/>
                  </a:lnTo>
                  <a:lnTo>
                    <a:pt x="2044" y="411"/>
                  </a:lnTo>
                  <a:lnTo>
                    <a:pt x="2023" y="411"/>
                  </a:lnTo>
                  <a:lnTo>
                    <a:pt x="2023" y="269"/>
                  </a:lnTo>
                  <a:close/>
                  <a:moveTo>
                    <a:pt x="1868" y="269"/>
                  </a:moveTo>
                  <a:lnTo>
                    <a:pt x="1888" y="269"/>
                  </a:lnTo>
                  <a:lnTo>
                    <a:pt x="1888" y="380"/>
                  </a:lnTo>
                  <a:lnTo>
                    <a:pt x="1888" y="380"/>
                  </a:lnTo>
                  <a:lnTo>
                    <a:pt x="1955" y="269"/>
                  </a:lnTo>
                  <a:lnTo>
                    <a:pt x="1976" y="269"/>
                  </a:lnTo>
                  <a:lnTo>
                    <a:pt x="1976" y="411"/>
                  </a:lnTo>
                  <a:lnTo>
                    <a:pt x="1956" y="411"/>
                  </a:lnTo>
                  <a:lnTo>
                    <a:pt x="1956" y="302"/>
                  </a:lnTo>
                  <a:lnTo>
                    <a:pt x="1956" y="302"/>
                  </a:lnTo>
                  <a:lnTo>
                    <a:pt x="1888" y="411"/>
                  </a:lnTo>
                  <a:lnTo>
                    <a:pt x="1868" y="411"/>
                  </a:lnTo>
                  <a:lnTo>
                    <a:pt x="1868" y="269"/>
                  </a:lnTo>
                  <a:close/>
                  <a:moveTo>
                    <a:pt x="1723" y="269"/>
                  </a:moveTo>
                  <a:lnTo>
                    <a:pt x="1744" y="269"/>
                  </a:lnTo>
                  <a:lnTo>
                    <a:pt x="1744" y="332"/>
                  </a:lnTo>
                  <a:lnTo>
                    <a:pt x="1805" y="269"/>
                  </a:lnTo>
                  <a:lnTo>
                    <a:pt x="1832" y="269"/>
                  </a:lnTo>
                  <a:lnTo>
                    <a:pt x="1765" y="336"/>
                  </a:lnTo>
                  <a:lnTo>
                    <a:pt x="1837" y="411"/>
                  </a:lnTo>
                  <a:lnTo>
                    <a:pt x="1807" y="411"/>
                  </a:lnTo>
                  <a:lnTo>
                    <a:pt x="1744" y="341"/>
                  </a:lnTo>
                  <a:lnTo>
                    <a:pt x="1744" y="411"/>
                  </a:lnTo>
                  <a:lnTo>
                    <a:pt x="1723" y="411"/>
                  </a:lnTo>
                  <a:lnTo>
                    <a:pt x="1723" y="269"/>
                  </a:lnTo>
                  <a:close/>
                  <a:moveTo>
                    <a:pt x="1469" y="269"/>
                  </a:moveTo>
                  <a:lnTo>
                    <a:pt x="1549" y="269"/>
                  </a:lnTo>
                  <a:lnTo>
                    <a:pt x="1549" y="287"/>
                  </a:lnTo>
                  <a:lnTo>
                    <a:pt x="1490" y="287"/>
                  </a:lnTo>
                  <a:lnTo>
                    <a:pt x="1490" y="328"/>
                  </a:lnTo>
                  <a:lnTo>
                    <a:pt x="1543" y="328"/>
                  </a:lnTo>
                  <a:lnTo>
                    <a:pt x="1543" y="347"/>
                  </a:lnTo>
                  <a:lnTo>
                    <a:pt x="1490" y="347"/>
                  </a:lnTo>
                  <a:lnTo>
                    <a:pt x="1490" y="393"/>
                  </a:lnTo>
                  <a:lnTo>
                    <a:pt x="1549" y="393"/>
                  </a:lnTo>
                  <a:lnTo>
                    <a:pt x="1549" y="411"/>
                  </a:lnTo>
                  <a:lnTo>
                    <a:pt x="1469" y="411"/>
                  </a:lnTo>
                  <a:lnTo>
                    <a:pt x="1469" y="269"/>
                  </a:lnTo>
                  <a:close/>
                  <a:moveTo>
                    <a:pt x="1337" y="269"/>
                  </a:moveTo>
                  <a:lnTo>
                    <a:pt x="1357" y="269"/>
                  </a:lnTo>
                  <a:lnTo>
                    <a:pt x="1357" y="292"/>
                  </a:lnTo>
                  <a:lnTo>
                    <a:pt x="1358" y="307"/>
                  </a:lnTo>
                  <a:lnTo>
                    <a:pt x="1362" y="319"/>
                  </a:lnTo>
                  <a:lnTo>
                    <a:pt x="1369" y="328"/>
                  </a:lnTo>
                  <a:lnTo>
                    <a:pt x="1378" y="334"/>
                  </a:lnTo>
                  <a:lnTo>
                    <a:pt x="1392" y="336"/>
                  </a:lnTo>
                  <a:lnTo>
                    <a:pt x="1398" y="336"/>
                  </a:lnTo>
                  <a:lnTo>
                    <a:pt x="1403" y="335"/>
                  </a:lnTo>
                  <a:lnTo>
                    <a:pt x="1403" y="269"/>
                  </a:lnTo>
                  <a:lnTo>
                    <a:pt x="1423" y="269"/>
                  </a:lnTo>
                  <a:lnTo>
                    <a:pt x="1423" y="411"/>
                  </a:lnTo>
                  <a:lnTo>
                    <a:pt x="1403" y="411"/>
                  </a:lnTo>
                  <a:lnTo>
                    <a:pt x="1403" y="353"/>
                  </a:lnTo>
                  <a:lnTo>
                    <a:pt x="1398" y="353"/>
                  </a:lnTo>
                  <a:lnTo>
                    <a:pt x="1392" y="354"/>
                  </a:lnTo>
                  <a:lnTo>
                    <a:pt x="1376" y="352"/>
                  </a:lnTo>
                  <a:lnTo>
                    <a:pt x="1362" y="348"/>
                  </a:lnTo>
                  <a:lnTo>
                    <a:pt x="1352" y="339"/>
                  </a:lnTo>
                  <a:lnTo>
                    <a:pt x="1343" y="327"/>
                  </a:lnTo>
                  <a:lnTo>
                    <a:pt x="1339" y="312"/>
                  </a:lnTo>
                  <a:lnTo>
                    <a:pt x="1337" y="294"/>
                  </a:lnTo>
                  <a:lnTo>
                    <a:pt x="1337" y="269"/>
                  </a:lnTo>
                  <a:close/>
                  <a:moveTo>
                    <a:pt x="1192" y="269"/>
                  </a:moveTo>
                  <a:lnTo>
                    <a:pt x="1212" y="269"/>
                  </a:lnTo>
                  <a:lnTo>
                    <a:pt x="1212" y="380"/>
                  </a:lnTo>
                  <a:lnTo>
                    <a:pt x="1213" y="380"/>
                  </a:lnTo>
                  <a:lnTo>
                    <a:pt x="1280" y="269"/>
                  </a:lnTo>
                  <a:lnTo>
                    <a:pt x="1301" y="269"/>
                  </a:lnTo>
                  <a:lnTo>
                    <a:pt x="1301" y="411"/>
                  </a:lnTo>
                  <a:lnTo>
                    <a:pt x="1281" y="411"/>
                  </a:lnTo>
                  <a:lnTo>
                    <a:pt x="1281" y="302"/>
                  </a:lnTo>
                  <a:lnTo>
                    <a:pt x="1280" y="302"/>
                  </a:lnTo>
                  <a:lnTo>
                    <a:pt x="1213" y="411"/>
                  </a:lnTo>
                  <a:lnTo>
                    <a:pt x="1192" y="411"/>
                  </a:lnTo>
                  <a:lnTo>
                    <a:pt x="1192" y="269"/>
                  </a:lnTo>
                  <a:close/>
                  <a:moveTo>
                    <a:pt x="1037" y="269"/>
                  </a:moveTo>
                  <a:lnTo>
                    <a:pt x="1057" y="269"/>
                  </a:lnTo>
                  <a:lnTo>
                    <a:pt x="1057" y="328"/>
                  </a:lnTo>
                  <a:lnTo>
                    <a:pt x="1126" y="328"/>
                  </a:lnTo>
                  <a:lnTo>
                    <a:pt x="1126" y="269"/>
                  </a:lnTo>
                  <a:lnTo>
                    <a:pt x="1146" y="269"/>
                  </a:lnTo>
                  <a:lnTo>
                    <a:pt x="1146" y="411"/>
                  </a:lnTo>
                  <a:lnTo>
                    <a:pt x="1126" y="411"/>
                  </a:lnTo>
                  <a:lnTo>
                    <a:pt x="1126" y="347"/>
                  </a:lnTo>
                  <a:lnTo>
                    <a:pt x="1057" y="347"/>
                  </a:lnTo>
                  <a:lnTo>
                    <a:pt x="1057" y="411"/>
                  </a:lnTo>
                  <a:lnTo>
                    <a:pt x="1037" y="411"/>
                  </a:lnTo>
                  <a:lnTo>
                    <a:pt x="1037" y="269"/>
                  </a:lnTo>
                  <a:close/>
                  <a:moveTo>
                    <a:pt x="880" y="269"/>
                  </a:moveTo>
                  <a:lnTo>
                    <a:pt x="905" y="269"/>
                  </a:lnTo>
                  <a:lnTo>
                    <a:pt x="942" y="324"/>
                  </a:lnTo>
                  <a:lnTo>
                    <a:pt x="980" y="269"/>
                  </a:lnTo>
                  <a:lnTo>
                    <a:pt x="1003" y="269"/>
                  </a:lnTo>
                  <a:lnTo>
                    <a:pt x="955" y="337"/>
                  </a:lnTo>
                  <a:lnTo>
                    <a:pt x="1008" y="411"/>
                  </a:lnTo>
                  <a:lnTo>
                    <a:pt x="982" y="411"/>
                  </a:lnTo>
                  <a:lnTo>
                    <a:pt x="940" y="351"/>
                  </a:lnTo>
                  <a:lnTo>
                    <a:pt x="899" y="411"/>
                  </a:lnTo>
                  <a:lnTo>
                    <a:pt x="876" y="411"/>
                  </a:lnTo>
                  <a:lnTo>
                    <a:pt x="927" y="337"/>
                  </a:lnTo>
                  <a:lnTo>
                    <a:pt x="880" y="269"/>
                  </a:lnTo>
                  <a:close/>
                  <a:moveTo>
                    <a:pt x="771" y="269"/>
                  </a:moveTo>
                  <a:lnTo>
                    <a:pt x="851" y="269"/>
                  </a:lnTo>
                  <a:lnTo>
                    <a:pt x="851" y="287"/>
                  </a:lnTo>
                  <a:lnTo>
                    <a:pt x="791" y="287"/>
                  </a:lnTo>
                  <a:lnTo>
                    <a:pt x="791" y="328"/>
                  </a:lnTo>
                  <a:lnTo>
                    <a:pt x="846" y="328"/>
                  </a:lnTo>
                  <a:lnTo>
                    <a:pt x="846" y="347"/>
                  </a:lnTo>
                  <a:lnTo>
                    <a:pt x="791" y="347"/>
                  </a:lnTo>
                  <a:lnTo>
                    <a:pt x="791" y="393"/>
                  </a:lnTo>
                  <a:lnTo>
                    <a:pt x="851" y="393"/>
                  </a:lnTo>
                  <a:lnTo>
                    <a:pt x="851" y="411"/>
                  </a:lnTo>
                  <a:lnTo>
                    <a:pt x="771" y="411"/>
                  </a:lnTo>
                  <a:lnTo>
                    <a:pt x="771" y="269"/>
                  </a:lnTo>
                  <a:close/>
                  <a:moveTo>
                    <a:pt x="633" y="269"/>
                  </a:moveTo>
                  <a:lnTo>
                    <a:pt x="741" y="269"/>
                  </a:lnTo>
                  <a:lnTo>
                    <a:pt x="741" y="287"/>
                  </a:lnTo>
                  <a:lnTo>
                    <a:pt x="697" y="287"/>
                  </a:lnTo>
                  <a:lnTo>
                    <a:pt x="697" y="411"/>
                  </a:lnTo>
                  <a:lnTo>
                    <a:pt x="677" y="411"/>
                  </a:lnTo>
                  <a:lnTo>
                    <a:pt x="677" y="287"/>
                  </a:lnTo>
                  <a:lnTo>
                    <a:pt x="633" y="287"/>
                  </a:lnTo>
                  <a:lnTo>
                    <a:pt x="633" y="269"/>
                  </a:lnTo>
                  <a:close/>
                  <a:moveTo>
                    <a:pt x="494" y="269"/>
                  </a:moveTo>
                  <a:lnTo>
                    <a:pt x="515" y="269"/>
                  </a:lnTo>
                  <a:lnTo>
                    <a:pt x="515" y="380"/>
                  </a:lnTo>
                  <a:lnTo>
                    <a:pt x="515" y="380"/>
                  </a:lnTo>
                  <a:lnTo>
                    <a:pt x="582" y="269"/>
                  </a:lnTo>
                  <a:lnTo>
                    <a:pt x="603" y="269"/>
                  </a:lnTo>
                  <a:lnTo>
                    <a:pt x="603" y="411"/>
                  </a:lnTo>
                  <a:lnTo>
                    <a:pt x="582" y="411"/>
                  </a:lnTo>
                  <a:lnTo>
                    <a:pt x="582" y="302"/>
                  </a:lnTo>
                  <a:lnTo>
                    <a:pt x="582" y="302"/>
                  </a:lnTo>
                  <a:lnTo>
                    <a:pt x="516" y="411"/>
                  </a:lnTo>
                  <a:lnTo>
                    <a:pt x="494" y="411"/>
                  </a:lnTo>
                  <a:lnTo>
                    <a:pt x="494" y="269"/>
                  </a:lnTo>
                  <a:close/>
                  <a:moveTo>
                    <a:pt x="359" y="269"/>
                  </a:moveTo>
                  <a:lnTo>
                    <a:pt x="447" y="269"/>
                  </a:lnTo>
                  <a:lnTo>
                    <a:pt x="447" y="411"/>
                  </a:lnTo>
                  <a:lnTo>
                    <a:pt x="427" y="411"/>
                  </a:lnTo>
                  <a:lnTo>
                    <a:pt x="427" y="287"/>
                  </a:lnTo>
                  <a:lnTo>
                    <a:pt x="380" y="287"/>
                  </a:lnTo>
                  <a:lnTo>
                    <a:pt x="380" y="328"/>
                  </a:lnTo>
                  <a:lnTo>
                    <a:pt x="380" y="342"/>
                  </a:lnTo>
                  <a:lnTo>
                    <a:pt x="379" y="357"/>
                  </a:lnTo>
                  <a:lnTo>
                    <a:pt x="378" y="371"/>
                  </a:lnTo>
                  <a:lnTo>
                    <a:pt x="374" y="384"/>
                  </a:lnTo>
                  <a:lnTo>
                    <a:pt x="370" y="396"/>
                  </a:lnTo>
                  <a:lnTo>
                    <a:pt x="363" y="406"/>
                  </a:lnTo>
                  <a:lnTo>
                    <a:pt x="354" y="411"/>
                  </a:lnTo>
                  <a:lnTo>
                    <a:pt x="341" y="413"/>
                  </a:lnTo>
                  <a:lnTo>
                    <a:pt x="335" y="413"/>
                  </a:lnTo>
                  <a:lnTo>
                    <a:pt x="329" y="412"/>
                  </a:lnTo>
                  <a:lnTo>
                    <a:pt x="325" y="411"/>
                  </a:lnTo>
                  <a:lnTo>
                    <a:pt x="325" y="394"/>
                  </a:lnTo>
                  <a:lnTo>
                    <a:pt x="329" y="395"/>
                  </a:lnTo>
                  <a:lnTo>
                    <a:pt x="334" y="395"/>
                  </a:lnTo>
                  <a:lnTo>
                    <a:pt x="338" y="396"/>
                  </a:lnTo>
                  <a:lnTo>
                    <a:pt x="345" y="393"/>
                  </a:lnTo>
                  <a:lnTo>
                    <a:pt x="351" y="386"/>
                  </a:lnTo>
                  <a:lnTo>
                    <a:pt x="355" y="376"/>
                  </a:lnTo>
                  <a:lnTo>
                    <a:pt x="357" y="363"/>
                  </a:lnTo>
                  <a:lnTo>
                    <a:pt x="359" y="349"/>
                  </a:lnTo>
                  <a:lnTo>
                    <a:pt x="359" y="334"/>
                  </a:lnTo>
                  <a:lnTo>
                    <a:pt x="359" y="321"/>
                  </a:lnTo>
                  <a:lnTo>
                    <a:pt x="359" y="269"/>
                  </a:lnTo>
                  <a:close/>
                  <a:moveTo>
                    <a:pt x="18" y="269"/>
                  </a:moveTo>
                  <a:lnTo>
                    <a:pt x="126" y="269"/>
                  </a:lnTo>
                  <a:lnTo>
                    <a:pt x="126" y="411"/>
                  </a:lnTo>
                  <a:lnTo>
                    <a:pt x="105" y="411"/>
                  </a:lnTo>
                  <a:lnTo>
                    <a:pt x="105" y="287"/>
                  </a:lnTo>
                  <a:lnTo>
                    <a:pt x="37" y="287"/>
                  </a:lnTo>
                  <a:lnTo>
                    <a:pt x="37" y="411"/>
                  </a:lnTo>
                  <a:lnTo>
                    <a:pt x="18" y="411"/>
                  </a:lnTo>
                  <a:lnTo>
                    <a:pt x="18" y="269"/>
                  </a:lnTo>
                  <a:close/>
                  <a:moveTo>
                    <a:pt x="1658" y="267"/>
                  </a:moveTo>
                  <a:lnTo>
                    <a:pt x="1674" y="268"/>
                  </a:lnTo>
                  <a:lnTo>
                    <a:pt x="1689" y="273"/>
                  </a:lnTo>
                  <a:lnTo>
                    <a:pt x="1688" y="293"/>
                  </a:lnTo>
                  <a:lnTo>
                    <a:pt x="1674" y="287"/>
                  </a:lnTo>
                  <a:lnTo>
                    <a:pt x="1658" y="284"/>
                  </a:lnTo>
                  <a:lnTo>
                    <a:pt x="1640" y="288"/>
                  </a:lnTo>
                  <a:lnTo>
                    <a:pt x="1625" y="295"/>
                  </a:lnTo>
                  <a:lnTo>
                    <a:pt x="1614" y="307"/>
                  </a:lnTo>
                  <a:lnTo>
                    <a:pt x="1607" y="322"/>
                  </a:lnTo>
                  <a:lnTo>
                    <a:pt x="1605" y="340"/>
                  </a:lnTo>
                  <a:lnTo>
                    <a:pt x="1607" y="358"/>
                  </a:lnTo>
                  <a:lnTo>
                    <a:pt x="1614" y="375"/>
                  </a:lnTo>
                  <a:lnTo>
                    <a:pt x="1626" y="385"/>
                  </a:lnTo>
                  <a:lnTo>
                    <a:pt x="1641" y="393"/>
                  </a:lnTo>
                  <a:lnTo>
                    <a:pt x="1658" y="396"/>
                  </a:lnTo>
                  <a:lnTo>
                    <a:pt x="1669" y="395"/>
                  </a:lnTo>
                  <a:lnTo>
                    <a:pt x="1680" y="393"/>
                  </a:lnTo>
                  <a:lnTo>
                    <a:pt x="1688" y="388"/>
                  </a:lnTo>
                  <a:lnTo>
                    <a:pt x="1689" y="409"/>
                  </a:lnTo>
                  <a:lnTo>
                    <a:pt x="1678" y="412"/>
                  </a:lnTo>
                  <a:lnTo>
                    <a:pt x="1667" y="413"/>
                  </a:lnTo>
                  <a:lnTo>
                    <a:pt x="1657" y="413"/>
                  </a:lnTo>
                  <a:lnTo>
                    <a:pt x="1637" y="411"/>
                  </a:lnTo>
                  <a:lnTo>
                    <a:pt x="1618" y="405"/>
                  </a:lnTo>
                  <a:lnTo>
                    <a:pt x="1603" y="394"/>
                  </a:lnTo>
                  <a:lnTo>
                    <a:pt x="1592" y="379"/>
                  </a:lnTo>
                  <a:lnTo>
                    <a:pt x="1585" y="361"/>
                  </a:lnTo>
                  <a:lnTo>
                    <a:pt x="1583" y="339"/>
                  </a:lnTo>
                  <a:lnTo>
                    <a:pt x="1585" y="319"/>
                  </a:lnTo>
                  <a:lnTo>
                    <a:pt x="1593" y="302"/>
                  </a:lnTo>
                  <a:lnTo>
                    <a:pt x="1603" y="287"/>
                  </a:lnTo>
                  <a:lnTo>
                    <a:pt x="1618" y="276"/>
                  </a:lnTo>
                  <a:lnTo>
                    <a:pt x="1637" y="269"/>
                  </a:lnTo>
                  <a:lnTo>
                    <a:pt x="1658" y="267"/>
                  </a:lnTo>
                  <a:close/>
                  <a:moveTo>
                    <a:pt x="232" y="267"/>
                  </a:moveTo>
                  <a:lnTo>
                    <a:pt x="252" y="269"/>
                  </a:lnTo>
                  <a:lnTo>
                    <a:pt x="269" y="277"/>
                  </a:lnTo>
                  <a:lnTo>
                    <a:pt x="282" y="288"/>
                  </a:lnTo>
                  <a:lnTo>
                    <a:pt x="292" y="303"/>
                  </a:lnTo>
                  <a:lnTo>
                    <a:pt x="298" y="320"/>
                  </a:lnTo>
                  <a:lnTo>
                    <a:pt x="300" y="340"/>
                  </a:lnTo>
                  <a:lnTo>
                    <a:pt x="298" y="361"/>
                  </a:lnTo>
                  <a:lnTo>
                    <a:pt x="292" y="378"/>
                  </a:lnTo>
                  <a:lnTo>
                    <a:pt x="282" y="393"/>
                  </a:lnTo>
                  <a:lnTo>
                    <a:pt x="269" y="405"/>
                  </a:lnTo>
                  <a:lnTo>
                    <a:pt x="252" y="411"/>
                  </a:lnTo>
                  <a:lnTo>
                    <a:pt x="232" y="413"/>
                  </a:lnTo>
                  <a:lnTo>
                    <a:pt x="213" y="411"/>
                  </a:lnTo>
                  <a:lnTo>
                    <a:pt x="195" y="405"/>
                  </a:lnTo>
                  <a:lnTo>
                    <a:pt x="182" y="393"/>
                  </a:lnTo>
                  <a:lnTo>
                    <a:pt x="172" y="378"/>
                  </a:lnTo>
                  <a:lnTo>
                    <a:pt x="167" y="361"/>
                  </a:lnTo>
                  <a:lnTo>
                    <a:pt x="164" y="340"/>
                  </a:lnTo>
                  <a:lnTo>
                    <a:pt x="167" y="320"/>
                  </a:lnTo>
                  <a:lnTo>
                    <a:pt x="172" y="303"/>
                  </a:lnTo>
                  <a:lnTo>
                    <a:pt x="182" y="288"/>
                  </a:lnTo>
                  <a:lnTo>
                    <a:pt x="195" y="277"/>
                  </a:lnTo>
                  <a:lnTo>
                    <a:pt x="213" y="269"/>
                  </a:lnTo>
                  <a:lnTo>
                    <a:pt x="232" y="267"/>
                  </a:lnTo>
                  <a:close/>
                  <a:moveTo>
                    <a:pt x="2052" y="236"/>
                  </a:moveTo>
                  <a:lnTo>
                    <a:pt x="2059" y="241"/>
                  </a:lnTo>
                  <a:lnTo>
                    <a:pt x="2068" y="243"/>
                  </a:lnTo>
                  <a:lnTo>
                    <a:pt x="2077" y="244"/>
                  </a:lnTo>
                  <a:lnTo>
                    <a:pt x="2087" y="243"/>
                  </a:lnTo>
                  <a:lnTo>
                    <a:pt x="2096" y="241"/>
                  </a:lnTo>
                  <a:lnTo>
                    <a:pt x="2103" y="236"/>
                  </a:lnTo>
                  <a:lnTo>
                    <a:pt x="2106" y="254"/>
                  </a:lnTo>
                  <a:lnTo>
                    <a:pt x="2097" y="257"/>
                  </a:lnTo>
                  <a:lnTo>
                    <a:pt x="2087" y="259"/>
                  </a:lnTo>
                  <a:lnTo>
                    <a:pt x="2077" y="260"/>
                  </a:lnTo>
                  <a:lnTo>
                    <a:pt x="2068" y="259"/>
                  </a:lnTo>
                  <a:lnTo>
                    <a:pt x="2058" y="257"/>
                  </a:lnTo>
                  <a:lnTo>
                    <a:pt x="2049" y="254"/>
                  </a:lnTo>
                  <a:lnTo>
                    <a:pt x="2052" y="236"/>
                  </a:lnTo>
                  <a:close/>
                  <a:moveTo>
                    <a:pt x="199" y="50"/>
                  </a:moveTo>
                  <a:lnTo>
                    <a:pt x="185" y="52"/>
                  </a:lnTo>
                  <a:lnTo>
                    <a:pt x="173" y="57"/>
                  </a:lnTo>
                  <a:lnTo>
                    <a:pt x="163" y="67"/>
                  </a:lnTo>
                  <a:lnTo>
                    <a:pt x="157" y="78"/>
                  </a:lnTo>
                  <a:lnTo>
                    <a:pt x="154" y="92"/>
                  </a:lnTo>
                  <a:lnTo>
                    <a:pt x="152" y="105"/>
                  </a:lnTo>
                  <a:lnTo>
                    <a:pt x="153" y="119"/>
                  </a:lnTo>
                  <a:lnTo>
                    <a:pt x="157" y="132"/>
                  </a:lnTo>
                  <a:lnTo>
                    <a:pt x="163" y="143"/>
                  </a:lnTo>
                  <a:lnTo>
                    <a:pt x="172" y="153"/>
                  </a:lnTo>
                  <a:lnTo>
                    <a:pt x="184" y="158"/>
                  </a:lnTo>
                  <a:lnTo>
                    <a:pt x="199" y="160"/>
                  </a:lnTo>
                  <a:lnTo>
                    <a:pt x="214" y="158"/>
                  </a:lnTo>
                  <a:lnTo>
                    <a:pt x="225" y="153"/>
                  </a:lnTo>
                  <a:lnTo>
                    <a:pt x="234" y="143"/>
                  </a:lnTo>
                  <a:lnTo>
                    <a:pt x="240" y="132"/>
                  </a:lnTo>
                  <a:lnTo>
                    <a:pt x="244" y="119"/>
                  </a:lnTo>
                  <a:lnTo>
                    <a:pt x="245" y="105"/>
                  </a:lnTo>
                  <a:lnTo>
                    <a:pt x="244" y="92"/>
                  </a:lnTo>
                  <a:lnTo>
                    <a:pt x="240" y="78"/>
                  </a:lnTo>
                  <a:lnTo>
                    <a:pt x="234" y="67"/>
                  </a:lnTo>
                  <a:lnTo>
                    <a:pt x="224" y="57"/>
                  </a:lnTo>
                  <a:lnTo>
                    <a:pt x="213" y="52"/>
                  </a:lnTo>
                  <a:lnTo>
                    <a:pt x="199" y="50"/>
                  </a:lnTo>
                  <a:close/>
                  <a:moveTo>
                    <a:pt x="938" y="35"/>
                  </a:moveTo>
                  <a:lnTo>
                    <a:pt x="958" y="35"/>
                  </a:lnTo>
                  <a:lnTo>
                    <a:pt x="958" y="145"/>
                  </a:lnTo>
                  <a:lnTo>
                    <a:pt x="958" y="145"/>
                  </a:lnTo>
                  <a:lnTo>
                    <a:pt x="1026" y="35"/>
                  </a:lnTo>
                  <a:lnTo>
                    <a:pt x="1046" y="35"/>
                  </a:lnTo>
                  <a:lnTo>
                    <a:pt x="1046" y="176"/>
                  </a:lnTo>
                  <a:lnTo>
                    <a:pt x="1026" y="176"/>
                  </a:lnTo>
                  <a:lnTo>
                    <a:pt x="1026" y="66"/>
                  </a:lnTo>
                  <a:lnTo>
                    <a:pt x="1026" y="66"/>
                  </a:lnTo>
                  <a:lnTo>
                    <a:pt x="959" y="176"/>
                  </a:lnTo>
                  <a:lnTo>
                    <a:pt x="938" y="176"/>
                  </a:lnTo>
                  <a:lnTo>
                    <a:pt x="938" y="35"/>
                  </a:lnTo>
                  <a:close/>
                  <a:moveTo>
                    <a:pt x="783" y="35"/>
                  </a:moveTo>
                  <a:lnTo>
                    <a:pt x="803" y="35"/>
                  </a:lnTo>
                  <a:lnTo>
                    <a:pt x="803" y="145"/>
                  </a:lnTo>
                  <a:lnTo>
                    <a:pt x="803" y="145"/>
                  </a:lnTo>
                  <a:lnTo>
                    <a:pt x="871" y="35"/>
                  </a:lnTo>
                  <a:lnTo>
                    <a:pt x="891" y="35"/>
                  </a:lnTo>
                  <a:lnTo>
                    <a:pt x="891" y="176"/>
                  </a:lnTo>
                  <a:lnTo>
                    <a:pt x="871" y="176"/>
                  </a:lnTo>
                  <a:lnTo>
                    <a:pt x="871" y="66"/>
                  </a:lnTo>
                  <a:lnTo>
                    <a:pt x="871" y="66"/>
                  </a:lnTo>
                  <a:lnTo>
                    <a:pt x="804" y="176"/>
                  </a:lnTo>
                  <a:lnTo>
                    <a:pt x="783" y="176"/>
                  </a:lnTo>
                  <a:lnTo>
                    <a:pt x="783" y="35"/>
                  </a:lnTo>
                  <a:close/>
                  <a:moveTo>
                    <a:pt x="639" y="35"/>
                  </a:moveTo>
                  <a:lnTo>
                    <a:pt x="658" y="35"/>
                  </a:lnTo>
                  <a:lnTo>
                    <a:pt x="658" y="97"/>
                  </a:lnTo>
                  <a:lnTo>
                    <a:pt x="719" y="35"/>
                  </a:lnTo>
                  <a:lnTo>
                    <a:pt x="746" y="35"/>
                  </a:lnTo>
                  <a:lnTo>
                    <a:pt x="680" y="101"/>
                  </a:lnTo>
                  <a:lnTo>
                    <a:pt x="752" y="176"/>
                  </a:lnTo>
                  <a:lnTo>
                    <a:pt x="722" y="176"/>
                  </a:lnTo>
                  <a:lnTo>
                    <a:pt x="658" y="107"/>
                  </a:lnTo>
                  <a:lnTo>
                    <a:pt x="658" y="176"/>
                  </a:lnTo>
                  <a:lnTo>
                    <a:pt x="639" y="176"/>
                  </a:lnTo>
                  <a:lnTo>
                    <a:pt x="639" y="35"/>
                  </a:lnTo>
                  <a:close/>
                  <a:moveTo>
                    <a:pt x="305" y="35"/>
                  </a:moveTo>
                  <a:lnTo>
                    <a:pt x="338" y="35"/>
                  </a:lnTo>
                  <a:lnTo>
                    <a:pt x="383" y="152"/>
                  </a:lnTo>
                  <a:lnTo>
                    <a:pt x="426" y="35"/>
                  </a:lnTo>
                  <a:lnTo>
                    <a:pt x="460" y="35"/>
                  </a:lnTo>
                  <a:lnTo>
                    <a:pt x="460" y="176"/>
                  </a:lnTo>
                  <a:lnTo>
                    <a:pt x="440" y="176"/>
                  </a:lnTo>
                  <a:lnTo>
                    <a:pt x="440" y="53"/>
                  </a:lnTo>
                  <a:lnTo>
                    <a:pt x="439" y="53"/>
                  </a:lnTo>
                  <a:lnTo>
                    <a:pt x="392" y="176"/>
                  </a:lnTo>
                  <a:lnTo>
                    <a:pt x="372" y="176"/>
                  </a:lnTo>
                  <a:lnTo>
                    <a:pt x="325" y="53"/>
                  </a:lnTo>
                  <a:lnTo>
                    <a:pt x="325" y="53"/>
                  </a:lnTo>
                  <a:lnTo>
                    <a:pt x="325" y="176"/>
                  </a:lnTo>
                  <a:lnTo>
                    <a:pt x="305" y="176"/>
                  </a:lnTo>
                  <a:lnTo>
                    <a:pt x="305" y="35"/>
                  </a:lnTo>
                  <a:close/>
                  <a:moveTo>
                    <a:pt x="0" y="35"/>
                  </a:moveTo>
                  <a:lnTo>
                    <a:pt x="109" y="35"/>
                  </a:lnTo>
                  <a:lnTo>
                    <a:pt x="109" y="52"/>
                  </a:lnTo>
                  <a:lnTo>
                    <a:pt x="65" y="52"/>
                  </a:lnTo>
                  <a:lnTo>
                    <a:pt x="65" y="176"/>
                  </a:lnTo>
                  <a:lnTo>
                    <a:pt x="44" y="176"/>
                  </a:lnTo>
                  <a:lnTo>
                    <a:pt x="44" y="52"/>
                  </a:lnTo>
                  <a:lnTo>
                    <a:pt x="0" y="52"/>
                  </a:lnTo>
                  <a:lnTo>
                    <a:pt x="0" y="35"/>
                  </a:lnTo>
                  <a:close/>
                  <a:moveTo>
                    <a:pt x="573" y="31"/>
                  </a:moveTo>
                  <a:lnTo>
                    <a:pt x="589" y="33"/>
                  </a:lnTo>
                  <a:lnTo>
                    <a:pt x="604" y="38"/>
                  </a:lnTo>
                  <a:lnTo>
                    <a:pt x="603" y="57"/>
                  </a:lnTo>
                  <a:lnTo>
                    <a:pt x="589" y="52"/>
                  </a:lnTo>
                  <a:lnTo>
                    <a:pt x="574" y="50"/>
                  </a:lnTo>
                  <a:lnTo>
                    <a:pt x="555" y="52"/>
                  </a:lnTo>
                  <a:lnTo>
                    <a:pt x="540" y="60"/>
                  </a:lnTo>
                  <a:lnTo>
                    <a:pt x="529" y="72"/>
                  </a:lnTo>
                  <a:lnTo>
                    <a:pt x="521" y="87"/>
                  </a:lnTo>
                  <a:lnTo>
                    <a:pt x="519" y="105"/>
                  </a:lnTo>
                  <a:lnTo>
                    <a:pt x="521" y="124"/>
                  </a:lnTo>
                  <a:lnTo>
                    <a:pt x="530" y="139"/>
                  </a:lnTo>
                  <a:lnTo>
                    <a:pt x="540" y="150"/>
                  </a:lnTo>
                  <a:lnTo>
                    <a:pt x="555" y="158"/>
                  </a:lnTo>
                  <a:lnTo>
                    <a:pt x="573" y="160"/>
                  </a:lnTo>
                  <a:lnTo>
                    <a:pt x="583" y="160"/>
                  </a:lnTo>
                  <a:lnTo>
                    <a:pt x="594" y="157"/>
                  </a:lnTo>
                  <a:lnTo>
                    <a:pt x="604" y="154"/>
                  </a:lnTo>
                  <a:lnTo>
                    <a:pt x="605" y="173"/>
                  </a:lnTo>
                  <a:lnTo>
                    <a:pt x="593" y="177"/>
                  </a:lnTo>
                  <a:lnTo>
                    <a:pt x="582" y="178"/>
                  </a:lnTo>
                  <a:lnTo>
                    <a:pt x="573" y="178"/>
                  </a:lnTo>
                  <a:lnTo>
                    <a:pt x="551" y="176"/>
                  </a:lnTo>
                  <a:lnTo>
                    <a:pt x="533" y="170"/>
                  </a:lnTo>
                  <a:lnTo>
                    <a:pt x="518" y="158"/>
                  </a:lnTo>
                  <a:lnTo>
                    <a:pt x="507" y="144"/>
                  </a:lnTo>
                  <a:lnTo>
                    <a:pt x="500" y="126"/>
                  </a:lnTo>
                  <a:lnTo>
                    <a:pt x="498" y="104"/>
                  </a:lnTo>
                  <a:lnTo>
                    <a:pt x="500" y="84"/>
                  </a:lnTo>
                  <a:lnTo>
                    <a:pt x="507" y="66"/>
                  </a:lnTo>
                  <a:lnTo>
                    <a:pt x="519" y="52"/>
                  </a:lnTo>
                  <a:lnTo>
                    <a:pt x="534" y="41"/>
                  </a:lnTo>
                  <a:lnTo>
                    <a:pt x="552" y="34"/>
                  </a:lnTo>
                  <a:lnTo>
                    <a:pt x="573" y="31"/>
                  </a:lnTo>
                  <a:close/>
                  <a:moveTo>
                    <a:pt x="199" y="31"/>
                  </a:moveTo>
                  <a:lnTo>
                    <a:pt x="219" y="35"/>
                  </a:lnTo>
                  <a:lnTo>
                    <a:pt x="235" y="41"/>
                  </a:lnTo>
                  <a:lnTo>
                    <a:pt x="249" y="53"/>
                  </a:lnTo>
                  <a:lnTo>
                    <a:pt x="259" y="68"/>
                  </a:lnTo>
                  <a:lnTo>
                    <a:pt x="265" y="85"/>
                  </a:lnTo>
                  <a:lnTo>
                    <a:pt x="267" y="105"/>
                  </a:lnTo>
                  <a:lnTo>
                    <a:pt x="265" y="126"/>
                  </a:lnTo>
                  <a:lnTo>
                    <a:pt x="259" y="143"/>
                  </a:lnTo>
                  <a:lnTo>
                    <a:pt x="249" y="158"/>
                  </a:lnTo>
                  <a:lnTo>
                    <a:pt x="235" y="169"/>
                  </a:lnTo>
                  <a:lnTo>
                    <a:pt x="219" y="176"/>
                  </a:lnTo>
                  <a:lnTo>
                    <a:pt x="199" y="178"/>
                  </a:lnTo>
                  <a:lnTo>
                    <a:pt x="178" y="176"/>
                  </a:lnTo>
                  <a:lnTo>
                    <a:pt x="161" y="169"/>
                  </a:lnTo>
                  <a:lnTo>
                    <a:pt x="148" y="158"/>
                  </a:lnTo>
                  <a:lnTo>
                    <a:pt x="139" y="143"/>
                  </a:lnTo>
                  <a:lnTo>
                    <a:pt x="132" y="126"/>
                  </a:lnTo>
                  <a:lnTo>
                    <a:pt x="130" y="105"/>
                  </a:lnTo>
                  <a:lnTo>
                    <a:pt x="132" y="85"/>
                  </a:lnTo>
                  <a:lnTo>
                    <a:pt x="139" y="68"/>
                  </a:lnTo>
                  <a:lnTo>
                    <a:pt x="148" y="53"/>
                  </a:lnTo>
                  <a:lnTo>
                    <a:pt x="162" y="41"/>
                  </a:lnTo>
                  <a:lnTo>
                    <a:pt x="178" y="35"/>
                  </a:lnTo>
                  <a:lnTo>
                    <a:pt x="199" y="31"/>
                  </a:lnTo>
                  <a:close/>
                  <a:moveTo>
                    <a:pt x="967" y="0"/>
                  </a:moveTo>
                  <a:lnTo>
                    <a:pt x="973" y="5"/>
                  </a:lnTo>
                  <a:lnTo>
                    <a:pt x="983" y="8"/>
                  </a:lnTo>
                  <a:lnTo>
                    <a:pt x="992" y="9"/>
                  </a:lnTo>
                  <a:lnTo>
                    <a:pt x="1001" y="8"/>
                  </a:lnTo>
                  <a:lnTo>
                    <a:pt x="1011" y="5"/>
                  </a:lnTo>
                  <a:lnTo>
                    <a:pt x="1017" y="0"/>
                  </a:lnTo>
                  <a:lnTo>
                    <a:pt x="1021" y="19"/>
                  </a:lnTo>
                  <a:lnTo>
                    <a:pt x="1013" y="22"/>
                  </a:lnTo>
                  <a:lnTo>
                    <a:pt x="1001" y="24"/>
                  </a:lnTo>
                  <a:lnTo>
                    <a:pt x="992" y="24"/>
                  </a:lnTo>
                  <a:lnTo>
                    <a:pt x="983" y="24"/>
                  </a:lnTo>
                  <a:lnTo>
                    <a:pt x="972" y="22"/>
                  </a:lnTo>
                  <a:lnTo>
                    <a:pt x="965" y="19"/>
                  </a:lnTo>
                  <a:lnTo>
                    <a:pt x="967" y="0"/>
                  </a:lnTo>
                  <a:close/>
                </a:path>
              </a:pathLst>
            </a:custGeom>
            <a:solidFill>
              <a:schemeClr val="tx1">
                <a:lumMod val="95000"/>
                <a:lumOff val="5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algn="l">
                <a:defRPr/>
              </a:pPr>
              <a:endParaRPr lang="ru-RU"/>
            </a:p>
          </p:txBody>
        </p:sp>
        <p:grpSp>
          <p:nvGrpSpPr>
            <p:cNvPr id="3" name="Group 34"/>
            <p:cNvGrpSpPr>
              <a:grpSpLocks noChangeAspect="1"/>
            </p:cNvGrpSpPr>
            <p:nvPr/>
          </p:nvGrpSpPr>
          <p:grpSpPr bwMode="auto">
            <a:xfrm>
              <a:off x="543276" y="545242"/>
              <a:ext cx="421345" cy="421345"/>
              <a:chOff x="1099" y="205"/>
              <a:chExt cx="340" cy="340"/>
            </a:xfrm>
          </p:grpSpPr>
          <p:sp>
            <p:nvSpPr>
              <p:cNvPr id="34" name="Freeform 38"/>
              <p:cNvSpPr>
                <a:spLocks noEditPoints="1"/>
              </p:cNvSpPr>
              <p:nvPr/>
            </p:nvSpPr>
            <p:spPr bwMode="auto">
              <a:xfrm>
                <a:off x="1099" y="325"/>
                <a:ext cx="342" cy="221"/>
              </a:xfrm>
              <a:custGeom>
                <a:avLst/>
                <a:gdLst>
                  <a:gd name="T0" fmla="*/ 240 w 680"/>
                  <a:gd name="T1" fmla="*/ 240 h 441"/>
                  <a:gd name="T2" fmla="*/ 440 w 680"/>
                  <a:gd name="T3" fmla="*/ 240 h 441"/>
                  <a:gd name="T4" fmla="*/ 440 w 680"/>
                  <a:gd name="T5" fmla="*/ 441 h 441"/>
                  <a:gd name="T6" fmla="*/ 240 w 680"/>
                  <a:gd name="T7" fmla="*/ 441 h 441"/>
                  <a:gd name="T8" fmla="*/ 240 w 680"/>
                  <a:gd name="T9" fmla="*/ 240 h 441"/>
                  <a:gd name="T10" fmla="*/ 480 w 680"/>
                  <a:gd name="T11" fmla="*/ 0 h 441"/>
                  <a:gd name="T12" fmla="*/ 680 w 680"/>
                  <a:gd name="T13" fmla="*/ 0 h 441"/>
                  <a:gd name="T14" fmla="*/ 680 w 680"/>
                  <a:gd name="T15" fmla="*/ 441 h 441"/>
                  <a:gd name="T16" fmla="*/ 480 w 680"/>
                  <a:gd name="T17" fmla="*/ 441 h 441"/>
                  <a:gd name="T18" fmla="*/ 480 w 680"/>
                  <a:gd name="T19" fmla="*/ 0 h 441"/>
                  <a:gd name="T20" fmla="*/ 0 w 680"/>
                  <a:gd name="T21" fmla="*/ 0 h 441"/>
                  <a:gd name="T22" fmla="*/ 200 w 680"/>
                  <a:gd name="T23" fmla="*/ 0 h 441"/>
                  <a:gd name="T24" fmla="*/ 200 w 680"/>
                  <a:gd name="T25" fmla="*/ 441 h 441"/>
                  <a:gd name="T26" fmla="*/ 0 w 680"/>
                  <a:gd name="T27" fmla="*/ 441 h 441"/>
                  <a:gd name="T28" fmla="*/ 0 w 680"/>
                  <a:gd name="T29" fmla="*/ 0 h 4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680" h="441">
                    <a:moveTo>
                      <a:pt x="240" y="240"/>
                    </a:moveTo>
                    <a:lnTo>
                      <a:pt x="440" y="240"/>
                    </a:lnTo>
                    <a:lnTo>
                      <a:pt x="440" y="441"/>
                    </a:lnTo>
                    <a:lnTo>
                      <a:pt x="240" y="441"/>
                    </a:lnTo>
                    <a:lnTo>
                      <a:pt x="240" y="240"/>
                    </a:lnTo>
                    <a:close/>
                    <a:moveTo>
                      <a:pt x="480" y="0"/>
                    </a:moveTo>
                    <a:lnTo>
                      <a:pt x="680" y="0"/>
                    </a:lnTo>
                    <a:lnTo>
                      <a:pt x="680" y="441"/>
                    </a:lnTo>
                    <a:lnTo>
                      <a:pt x="480" y="441"/>
                    </a:lnTo>
                    <a:lnTo>
                      <a:pt x="480" y="0"/>
                    </a:lnTo>
                    <a:close/>
                    <a:moveTo>
                      <a:pt x="0" y="0"/>
                    </a:moveTo>
                    <a:lnTo>
                      <a:pt x="200" y="0"/>
                    </a:lnTo>
                    <a:lnTo>
                      <a:pt x="200" y="441"/>
                    </a:lnTo>
                    <a:lnTo>
                      <a:pt x="0" y="44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tx1">
                  <a:lumMod val="95000"/>
                  <a:lumOff val="5000"/>
                </a:schemeClr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algn="l">
                  <a:defRPr/>
                </a:pPr>
                <a:endParaRPr lang="ru-RU"/>
              </a:p>
            </p:txBody>
          </p:sp>
          <p:sp>
            <p:nvSpPr>
              <p:cNvPr id="5179" name="Freeform 39"/>
              <p:cNvSpPr>
                <a:spLocks noChangeAspect="1" noEditPoints="1"/>
              </p:cNvSpPr>
              <p:nvPr/>
            </p:nvSpPr>
            <p:spPr bwMode="auto">
              <a:xfrm>
                <a:off x="1099" y="205"/>
                <a:ext cx="340" cy="220"/>
              </a:xfrm>
              <a:custGeom>
                <a:avLst/>
                <a:gdLst>
                  <a:gd name="T0" fmla="*/ 1 w 680"/>
                  <a:gd name="T1" fmla="*/ 0 h 441"/>
                  <a:gd name="T2" fmla="*/ 1 w 680"/>
                  <a:gd name="T3" fmla="*/ 0 h 441"/>
                  <a:gd name="T4" fmla="*/ 1 w 680"/>
                  <a:gd name="T5" fmla="*/ 0 h 441"/>
                  <a:gd name="T6" fmla="*/ 1 w 680"/>
                  <a:gd name="T7" fmla="*/ 0 h 441"/>
                  <a:gd name="T8" fmla="*/ 1 w 680"/>
                  <a:gd name="T9" fmla="*/ 0 h 441"/>
                  <a:gd name="T10" fmla="*/ 1 w 680"/>
                  <a:gd name="T11" fmla="*/ 0 h 441"/>
                  <a:gd name="T12" fmla="*/ 1 w 680"/>
                  <a:gd name="T13" fmla="*/ 0 h 441"/>
                  <a:gd name="T14" fmla="*/ 1 w 680"/>
                  <a:gd name="T15" fmla="*/ 0 h 441"/>
                  <a:gd name="T16" fmla="*/ 1 w 680"/>
                  <a:gd name="T17" fmla="*/ 0 h 441"/>
                  <a:gd name="T18" fmla="*/ 1 w 680"/>
                  <a:gd name="T19" fmla="*/ 0 h 441"/>
                  <a:gd name="T20" fmla="*/ 0 w 680"/>
                  <a:gd name="T21" fmla="*/ 0 h 441"/>
                  <a:gd name="T22" fmla="*/ 1 w 680"/>
                  <a:gd name="T23" fmla="*/ 0 h 441"/>
                  <a:gd name="T24" fmla="*/ 1 w 680"/>
                  <a:gd name="T25" fmla="*/ 0 h 441"/>
                  <a:gd name="T26" fmla="*/ 0 w 680"/>
                  <a:gd name="T27" fmla="*/ 0 h 441"/>
                  <a:gd name="T28" fmla="*/ 0 w 680"/>
                  <a:gd name="T29" fmla="*/ 0 h 441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0" t="0" r="r" b="b"/>
                <a:pathLst>
                  <a:path w="680" h="441">
                    <a:moveTo>
                      <a:pt x="480" y="0"/>
                    </a:moveTo>
                    <a:lnTo>
                      <a:pt x="680" y="0"/>
                    </a:lnTo>
                    <a:lnTo>
                      <a:pt x="680" y="201"/>
                    </a:lnTo>
                    <a:lnTo>
                      <a:pt x="480" y="201"/>
                    </a:lnTo>
                    <a:lnTo>
                      <a:pt x="480" y="0"/>
                    </a:lnTo>
                    <a:close/>
                    <a:moveTo>
                      <a:pt x="240" y="0"/>
                    </a:moveTo>
                    <a:lnTo>
                      <a:pt x="440" y="0"/>
                    </a:lnTo>
                    <a:lnTo>
                      <a:pt x="440" y="441"/>
                    </a:lnTo>
                    <a:lnTo>
                      <a:pt x="240" y="441"/>
                    </a:lnTo>
                    <a:lnTo>
                      <a:pt x="240" y="0"/>
                    </a:lnTo>
                    <a:close/>
                    <a:moveTo>
                      <a:pt x="0" y="0"/>
                    </a:moveTo>
                    <a:lnTo>
                      <a:pt x="200" y="0"/>
                    </a:lnTo>
                    <a:lnTo>
                      <a:pt x="200" y="201"/>
                    </a:lnTo>
                    <a:lnTo>
                      <a:pt x="0" y="20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BF4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</p:grpSp>
      <p:sp>
        <p:nvSpPr>
          <p:cNvPr id="5185" name="AutoShape 65" descr="Картинки по запросу уровень субъективного контроля"/>
          <p:cNvSpPr>
            <a:spLocks noChangeAspect="1" noChangeArrowheads="1"/>
          </p:cNvSpPr>
          <p:nvPr/>
        </p:nvSpPr>
        <p:spPr bwMode="auto">
          <a:xfrm>
            <a:off x="144463" y="46038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5187" name="AutoShape 67" descr="Картинки по запросу уровень субъективного контроля"/>
          <p:cNvSpPr>
            <a:spLocks noChangeAspect="1" noChangeArrowheads="1"/>
          </p:cNvSpPr>
          <p:nvPr/>
        </p:nvSpPr>
        <p:spPr bwMode="auto">
          <a:xfrm>
            <a:off x="144463" y="46038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1" name="Rectangle 32"/>
          <p:cNvSpPr txBox="1">
            <a:spLocks noChangeArrowheads="1"/>
          </p:cNvSpPr>
          <p:nvPr/>
        </p:nvSpPr>
        <p:spPr bwMode="auto">
          <a:xfrm>
            <a:off x="5616575" y="4302125"/>
            <a:ext cx="2592388" cy="55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57592" tIns="28795" rIns="57592" bIns="28795" anchor="ctr"/>
          <a:lstStyle>
            <a:lvl1pPr algn="l" defTabSz="771525" eaLnBrk="0" hangingPunct="0">
              <a:spcBef>
                <a:spcPct val="20000"/>
              </a:spcBef>
              <a:buFont typeface="Arial" charset="0"/>
              <a:buChar char="•"/>
              <a:defRPr sz="2700">
                <a:solidFill>
                  <a:schemeClr val="tx1"/>
                </a:solidFill>
                <a:latin typeface="Calibri" pitchFamily="34" charset="0"/>
              </a:defRPr>
            </a:lvl1pPr>
            <a:lvl2pPr marL="625475" indent="-239713" algn="l" defTabSz="771525" eaLnBrk="0" hangingPunct="0">
              <a:spcBef>
                <a:spcPct val="20000"/>
              </a:spcBef>
              <a:buFont typeface="Arial" charset="0"/>
              <a:buChar char="–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963613" indent="-192088" algn="l" defTabSz="771525" eaLnBrk="0" hangingPunct="0">
              <a:spcBef>
                <a:spcPct val="200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349375" indent="-192088" algn="l" defTabSz="771525" eaLnBrk="0" hangingPunct="0">
              <a:spcBef>
                <a:spcPct val="20000"/>
              </a:spcBef>
              <a:buFont typeface="Arial" charset="0"/>
              <a:buChar char="–"/>
              <a:defRPr sz="1700">
                <a:solidFill>
                  <a:schemeClr val="tx1"/>
                </a:solidFill>
                <a:latin typeface="Calibri" pitchFamily="34" charset="0"/>
              </a:defRPr>
            </a:lvl4pPr>
            <a:lvl5pPr marL="1733550" indent="-192088" algn="l" defTabSz="771525" eaLnBrk="0" hangingPunct="0">
              <a:spcBef>
                <a:spcPct val="20000"/>
              </a:spcBef>
              <a:buFont typeface="Arial" charset="0"/>
              <a:buChar char="»"/>
              <a:defRPr sz="1700">
                <a:solidFill>
                  <a:schemeClr val="tx1"/>
                </a:solidFill>
                <a:latin typeface="Calibri" pitchFamily="34" charset="0"/>
              </a:defRPr>
            </a:lvl5pPr>
            <a:lvl6pPr marL="2190750" indent="-192088" defTabSz="77152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700">
                <a:solidFill>
                  <a:schemeClr val="tx1"/>
                </a:solidFill>
                <a:latin typeface="Calibri" pitchFamily="34" charset="0"/>
              </a:defRPr>
            </a:lvl6pPr>
            <a:lvl7pPr marL="2647950" indent="-192088" defTabSz="77152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700">
                <a:solidFill>
                  <a:schemeClr val="tx1"/>
                </a:solidFill>
                <a:latin typeface="Calibri" pitchFamily="34" charset="0"/>
              </a:defRPr>
            </a:lvl7pPr>
            <a:lvl8pPr marL="3105150" indent="-192088" defTabSz="77152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700">
                <a:solidFill>
                  <a:schemeClr val="tx1"/>
                </a:solidFill>
                <a:latin typeface="Calibri" pitchFamily="34" charset="0"/>
              </a:defRPr>
            </a:lvl8pPr>
            <a:lvl9pPr marL="3562350" indent="-192088" defTabSz="77152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7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1000" b="1">
                <a:solidFill>
                  <a:srgbClr val="8064A2"/>
                </a:solidFill>
              </a:rPr>
              <a:t>Психологическая служба ЦСР ТПУ</a:t>
            </a:r>
            <a:endParaRPr lang="ru-RU" altLang="ru-RU" sz="1000" b="1">
              <a:solidFill>
                <a:schemeClr val="tx2"/>
              </a:solidFill>
            </a:endParaRPr>
          </a:p>
        </p:txBody>
      </p:sp>
      <p:sp>
        <p:nvSpPr>
          <p:cNvPr id="20" name="Заголовок 3"/>
          <p:cNvSpPr>
            <a:spLocks noGrp="1"/>
          </p:cNvSpPr>
          <p:nvPr>
            <p:ph type="title"/>
          </p:nvPr>
        </p:nvSpPr>
        <p:spPr>
          <a:xfrm>
            <a:off x="966962" y="414238"/>
            <a:ext cx="7389464" cy="697378"/>
          </a:xfrm>
          <a:solidFill>
            <a:schemeClr val="bg1"/>
          </a:solidFill>
        </p:spPr>
        <p:txBody>
          <a:bodyPr/>
          <a:lstStyle/>
          <a:p>
            <a:r>
              <a:rPr lang="ru-RU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Рефлексия</a:t>
            </a:r>
            <a:endParaRPr lang="ru-RU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AutoShape 4" descr="Nemnogo matematiki - Вопросы - eGames Gaming Forum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8" name="AutoShape 6" descr="Nemnogo matematiki - Вопросы - eGames Gaming Forums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9" name="AutoShape 8" descr="Nemnogo matematiki - Вопросы - eGames Gaming Forums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1368053" y="1271954"/>
            <a:ext cx="655272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ru-RU" dirty="0" smtClean="0"/>
              <a:t>Что дало вам это упражнение</a:t>
            </a:r>
          </a:p>
          <a:p>
            <a:pPr marL="342900" indent="-342900">
              <a:buAutoNum type="arabicPeriod"/>
            </a:pPr>
            <a:r>
              <a:rPr lang="ru-RU" dirty="0" smtClean="0"/>
              <a:t>Что вы хотите изменить в своей жизни?</a:t>
            </a:r>
          </a:p>
          <a:p>
            <a:pPr marL="342900" indent="-342900">
              <a:buAutoNum type="arabicPeriod"/>
            </a:pPr>
            <a:r>
              <a:rPr lang="ru-RU" dirty="0" smtClean="0"/>
              <a:t>Чем удобен этот  инструмент?</a:t>
            </a:r>
          </a:p>
          <a:p>
            <a:pPr marL="342900" indent="-342900">
              <a:buAutoNum type="arabicPeriod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21127054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9"/>
          <p:cNvSpPr>
            <a:spLocks noChangeArrowheads="1"/>
          </p:cNvSpPr>
          <p:nvPr/>
        </p:nvSpPr>
        <p:spPr bwMode="auto">
          <a:xfrm>
            <a:off x="-864195" y="125413"/>
            <a:ext cx="503238" cy="4302125"/>
          </a:xfrm>
          <a:prstGeom prst="rect">
            <a:avLst/>
          </a:prstGeom>
          <a:solidFill>
            <a:srgbClr val="80BF4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16" tIns="45708" rIns="91416" bIns="45708" anchor="ctr"/>
          <a:lstStyle>
            <a:lvl1pPr algn="l" eaLnBrk="0" hangingPunct="0">
              <a:spcBef>
                <a:spcPct val="20000"/>
              </a:spcBef>
              <a:buFont typeface="Arial" charset="0"/>
              <a:buChar char="•"/>
              <a:defRPr sz="27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Font typeface="Arial" charset="0"/>
              <a:buChar char="–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Font typeface="Arial" charset="0"/>
              <a:buChar char="–"/>
              <a:defRPr sz="17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Font typeface="Arial" charset="0"/>
              <a:buChar char="»"/>
              <a:defRPr sz="17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7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7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7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7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ru-RU" altLang="ru-RU" sz="1500">
              <a:latin typeface="Arial" charset="0"/>
            </a:endParaRPr>
          </a:p>
        </p:txBody>
      </p:sp>
      <p:grpSp>
        <p:nvGrpSpPr>
          <p:cNvPr id="3075" name="Group 34"/>
          <p:cNvGrpSpPr>
            <a:grpSpLocks noChangeAspect="1"/>
          </p:cNvGrpSpPr>
          <p:nvPr/>
        </p:nvGrpSpPr>
        <p:grpSpPr bwMode="auto">
          <a:xfrm>
            <a:off x="314325" y="4413250"/>
            <a:ext cx="292100" cy="290513"/>
            <a:chOff x="1099" y="205"/>
            <a:chExt cx="340" cy="340"/>
          </a:xfrm>
        </p:grpSpPr>
        <p:sp>
          <p:nvSpPr>
            <p:cNvPr id="2" name="Freeform 38"/>
            <p:cNvSpPr>
              <a:spLocks noEditPoints="1"/>
            </p:cNvSpPr>
            <p:nvPr/>
          </p:nvSpPr>
          <p:spPr bwMode="auto">
            <a:xfrm>
              <a:off x="1099" y="326"/>
              <a:ext cx="342" cy="221"/>
            </a:xfrm>
            <a:custGeom>
              <a:avLst/>
              <a:gdLst>
                <a:gd name="T0" fmla="*/ 240 w 680"/>
                <a:gd name="T1" fmla="*/ 240 h 441"/>
                <a:gd name="T2" fmla="*/ 440 w 680"/>
                <a:gd name="T3" fmla="*/ 240 h 441"/>
                <a:gd name="T4" fmla="*/ 440 w 680"/>
                <a:gd name="T5" fmla="*/ 441 h 441"/>
                <a:gd name="T6" fmla="*/ 240 w 680"/>
                <a:gd name="T7" fmla="*/ 441 h 441"/>
                <a:gd name="T8" fmla="*/ 240 w 680"/>
                <a:gd name="T9" fmla="*/ 240 h 441"/>
                <a:gd name="T10" fmla="*/ 480 w 680"/>
                <a:gd name="T11" fmla="*/ 0 h 441"/>
                <a:gd name="T12" fmla="*/ 680 w 680"/>
                <a:gd name="T13" fmla="*/ 0 h 441"/>
                <a:gd name="T14" fmla="*/ 680 w 680"/>
                <a:gd name="T15" fmla="*/ 441 h 441"/>
                <a:gd name="T16" fmla="*/ 480 w 680"/>
                <a:gd name="T17" fmla="*/ 441 h 441"/>
                <a:gd name="T18" fmla="*/ 480 w 680"/>
                <a:gd name="T19" fmla="*/ 0 h 441"/>
                <a:gd name="T20" fmla="*/ 0 w 680"/>
                <a:gd name="T21" fmla="*/ 0 h 441"/>
                <a:gd name="T22" fmla="*/ 200 w 680"/>
                <a:gd name="T23" fmla="*/ 0 h 441"/>
                <a:gd name="T24" fmla="*/ 200 w 680"/>
                <a:gd name="T25" fmla="*/ 441 h 441"/>
                <a:gd name="T26" fmla="*/ 0 w 680"/>
                <a:gd name="T27" fmla="*/ 441 h 441"/>
                <a:gd name="T28" fmla="*/ 0 w 680"/>
                <a:gd name="T29" fmla="*/ 0 h 4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680" h="441">
                  <a:moveTo>
                    <a:pt x="240" y="240"/>
                  </a:moveTo>
                  <a:lnTo>
                    <a:pt x="440" y="240"/>
                  </a:lnTo>
                  <a:lnTo>
                    <a:pt x="440" y="441"/>
                  </a:lnTo>
                  <a:lnTo>
                    <a:pt x="240" y="441"/>
                  </a:lnTo>
                  <a:lnTo>
                    <a:pt x="240" y="240"/>
                  </a:lnTo>
                  <a:close/>
                  <a:moveTo>
                    <a:pt x="480" y="0"/>
                  </a:moveTo>
                  <a:lnTo>
                    <a:pt x="680" y="0"/>
                  </a:lnTo>
                  <a:lnTo>
                    <a:pt x="680" y="441"/>
                  </a:lnTo>
                  <a:lnTo>
                    <a:pt x="480" y="441"/>
                  </a:lnTo>
                  <a:lnTo>
                    <a:pt x="480" y="0"/>
                  </a:lnTo>
                  <a:close/>
                  <a:moveTo>
                    <a:pt x="0" y="0"/>
                  </a:moveTo>
                  <a:lnTo>
                    <a:pt x="200" y="0"/>
                  </a:lnTo>
                  <a:lnTo>
                    <a:pt x="200" y="441"/>
                  </a:lnTo>
                  <a:lnTo>
                    <a:pt x="0" y="4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95000"/>
                <a:lumOff val="5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algn="l">
                <a:defRPr/>
              </a:pPr>
              <a:endParaRPr lang="ru-RU" dirty="0">
                <a:cs typeface="+mn-cs"/>
              </a:endParaRPr>
            </a:p>
          </p:txBody>
        </p:sp>
        <p:sp>
          <p:nvSpPr>
            <p:cNvPr id="3086" name="Freeform 39"/>
            <p:cNvSpPr>
              <a:spLocks noEditPoints="1"/>
            </p:cNvSpPr>
            <p:nvPr/>
          </p:nvSpPr>
          <p:spPr bwMode="auto">
            <a:xfrm>
              <a:off x="1099" y="205"/>
              <a:ext cx="340" cy="220"/>
            </a:xfrm>
            <a:custGeom>
              <a:avLst/>
              <a:gdLst>
                <a:gd name="T0" fmla="*/ 1 w 680"/>
                <a:gd name="T1" fmla="*/ 0 h 441"/>
                <a:gd name="T2" fmla="*/ 1 w 680"/>
                <a:gd name="T3" fmla="*/ 0 h 441"/>
                <a:gd name="T4" fmla="*/ 1 w 680"/>
                <a:gd name="T5" fmla="*/ 0 h 441"/>
                <a:gd name="T6" fmla="*/ 1 w 680"/>
                <a:gd name="T7" fmla="*/ 0 h 441"/>
                <a:gd name="T8" fmla="*/ 1 w 680"/>
                <a:gd name="T9" fmla="*/ 0 h 441"/>
                <a:gd name="T10" fmla="*/ 1 w 680"/>
                <a:gd name="T11" fmla="*/ 0 h 441"/>
                <a:gd name="T12" fmla="*/ 1 w 680"/>
                <a:gd name="T13" fmla="*/ 0 h 441"/>
                <a:gd name="T14" fmla="*/ 1 w 680"/>
                <a:gd name="T15" fmla="*/ 0 h 441"/>
                <a:gd name="T16" fmla="*/ 1 w 680"/>
                <a:gd name="T17" fmla="*/ 0 h 441"/>
                <a:gd name="T18" fmla="*/ 1 w 680"/>
                <a:gd name="T19" fmla="*/ 0 h 441"/>
                <a:gd name="T20" fmla="*/ 0 w 680"/>
                <a:gd name="T21" fmla="*/ 0 h 441"/>
                <a:gd name="T22" fmla="*/ 1 w 680"/>
                <a:gd name="T23" fmla="*/ 0 h 441"/>
                <a:gd name="T24" fmla="*/ 1 w 680"/>
                <a:gd name="T25" fmla="*/ 0 h 441"/>
                <a:gd name="T26" fmla="*/ 0 w 680"/>
                <a:gd name="T27" fmla="*/ 0 h 441"/>
                <a:gd name="T28" fmla="*/ 0 w 680"/>
                <a:gd name="T29" fmla="*/ 0 h 441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680" h="441">
                  <a:moveTo>
                    <a:pt x="480" y="0"/>
                  </a:moveTo>
                  <a:lnTo>
                    <a:pt x="680" y="0"/>
                  </a:lnTo>
                  <a:lnTo>
                    <a:pt x="680" y="201"/>
                  </a:lnTo>
                  <a:lnTo>
                    <a:pt x="480" y="201"/>
                  </a:lnTo>
                  <a:lnTo>
                    <a:pt x="480" y="0"/>
                  </a:lnTo>
                  <a:close/>
                  <a:moveTo>
                    <a:pt x="240" y="0"/>
                  </a:moveTo>
                  <a:lnTo>
                    <a:pt x="440" y="0"/>
                  </a:lnTo>
                  <a:lnTo>
                    <a:pt x="440" y="441"/>
                  </a:lnTo>
                  <a:lnTo>
                    <a:pt x="240" y="441"/>
                  </a:lnTo>
                  <a:lnTo>
                    <a:pt x="240" y="0"/>
                  </a:lnTo>
                  <a:close/>
                  <a:moveTo>
                    <a:pt x="0" y="0"/>
                  </a:moveTo>
                  <a:lnTo>
                    <a:pt x="200" y="0"/>
                  </a:lnTo>
                  <a:lnTo>
                    <a:pt x="200" y="201"/>
                  </a:lnTo>
                  <a:lnTo>
                    <a:pt x="0" y="20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0BF4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3076" name="TextBox 2"/>
          <p:cNvSpPr txBox="1">
            <a:spLocks noChangeArrowheads="1"/>
          </p:cNvSpPr>
          <p:nvPr/>
        </p:nvSpPr>
        <p:spPr bwMode="auto">
          <a:xfrm>
            <a:off x="719981" y="674127"/>
            <a:ext cx="7488982" cy="32870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16" tIns="45708" rIns="91416" bIns="45708">
            <a:spAutoFit/>
          </a:bodyPr>
          <a:lstStyle>
            <a:lvl1pPr marL="342900" indent="-342900" algn="l" eaLnBrk="0" hangingPunct="0">
              <a:spcBef>
                <a:spcPct val="20000"/>
              </a:spcBef>
              <a:buFont typeface="Arial" charset="0"/>
              <a:buChar char="•"/>
              <a:defRPr sz="27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Font typeface="Arial" charset="0"/>
              <a:buChar char="–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Font typeface="Arial" charset="0"/>
              <a:buChar char="–"/>
              <a:defRPr sz="17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Font typeface="Arial" charset="0"/>
              <a:buChar char="»"/>
              <a:defRPr sz="17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7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7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7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7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indent="0" algn="r">
              <a:buNone/>
            </a:pPr>
            <a:r>
              <a:rPr lang="ru-RU" sz="1600" i="1" dirty="0" smtClean="0"/>
              <a:t>«После того, как мы окончательно потеряли из виду цель ,мы удвоили свои усилия»  Марк Твен</a:t>
            </a:r>
          </a:p>
          <a:p>
            <a:pPr algn="just"/>
            <a:r>
              <a:rPr lang="ru-RU" sz="1600" dirty="0" smtClean="0"/>
              <a:t>Постановка цели означает взгляд в будущее, ориентацию и концентрацию наших сил и активности на том, что должно быть достигнуто.</a:t>
            </a:r>
          </a:p>
          <a:p>
            <a:pPr algn="just"/>
            <a:r>
              <a:rPr lang="ru-RU" sz="1600" dirty="0" smtClean="0"/>
              <a:t>Цель должна описывать конечный результат</a:t>
            </a:r>
          </a:p>
          <a:p>
            <a:pPr marL="0" indent="0" algn="just">
              <a:buNone/>
            </a:pPr>
            <a:r>
              <a:rPr lang="ru-RU" sz="1600" b="1" i="1" dirty="0" smtClean="0"/>
              <a:t>Как не надо: </a:t>
            </a:r>
            <a:r>
              <a:rPr lang="ru-RU" sz="1600" i="1" dirty="0" smtClean="0"/>
              <a:t>Я хочу вести более здоровый образ жизни</a:t>
            </a:r>
          </a:p>
          <a:p>
            <a:pPr marL="0" indent="0" algn="just">
              <a:buNone/>
            </a:pPr>
            <a:r>
              <a:rPr lang="ru-RU" sz="1600" b="1" i="1" dirty="0" smtClean="0"/>
              <a:t>Как надо: </a:t>
            </a:r>
            <a:r>
              <a:rPr lang="ru-RU" sz="1600" i="1" dirty="0" smtClean="0"/>
              <a:t>Я ежедневно делаю  15-минутную пробежку на свежем воздухе.</a:t>
            </a:r>
          </a:p>
          <a:p>
            <a:r>
              <a:rPr lang="ru-RU" sz="1800" dirty="0" smtClean="0"/>
              <a:t>Вопросы для размышления? Приближает ли меня то, что я сейчас делаю к достижению соответствующей моей цели?</a:t>
            </a:r>
          </a:p>
          <a:p>
            <a:r>
              <a:rPr lang="ru-RU" sz="1800" dirty="0" smtClean="0"/>
              <a:t>Что я готов сделать сейчас, чтобы достичь того, что для мня важно?</a:t>
            </a:r>
          </a:p>
          <a:p>
            <a:endParaRPr lang="ru-RU" sz="1800" dirty="0"/>
          </a:p>
        </p:txBody>
      </p:sp>
      <p:sp>
        <p:nvSpPr>
          <p:cNvPr id="3077" name="Rectangle 5"/>
          <p:cNvSpPr>
            <a:spLocks noChangeArrowheads="1"/>
          </p:cNvSpPr>
          <p:nvPr/>
        </p:nvSpPr>
        <p:spPr bwMode="auto">
          <a:xfrm>
            <a:off x="8347075" y="4579938"/>
            <a:ext cx="293688" cy="293687"/>
          </a:xfrm>
          <a:prstGeom prst="rect">
            <a:avLst/>
          </a:prstGeom>
          <a:solidFill>
            <a:srgbClr val="96969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16" tIns="45708" rIns="91416" bIns="45708" anchor="ctr"/>
          <a:lstStyle>
            <a:lvl1pPr algn="l" defTabSz="771525" eaLnBrk="0" hangingPunct="0">
              <a:spcBef>
                <a:spcPct val="20000"/>
              </a:spcBef>
              <a:buFont typeface="Arial" charset="0"/>
              <a:buChar char="•"/>
              <a:defRPr sz="27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algn="l" defTabSz="771525" eaLnBrk="0" hangingPunct="0">
              <a:spcBef>
                <a:spcPct val="20000"/>
              </a:spcBef>
              <a:buFont typeface="Arial" charset="0"/>
              <a:buChar char="–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algn="l" defTabSz="771525" eaLnBrk="0" hangingPunct="0">
              <a:spcBef>
                <a:spcPct val="200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algn="l" defTabSz="771525" eaLnBrk="0" hangingPunct="0">
              <a:spcBef>
                <a:spcPct val="20000"/>
              </a:spcBef>
              <a:buFont typeface="Arial" charset="0"/>
              <a:buChar char="–"/>
              <a:defRPr sz="17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algn="l" defTabSz="771525" eaLnBrk="0" hangingPunct="0">
              <a:spcBef>
                <a:spcPct val="20000"/>
              </a:spcBef>
              <a:buFont typeface="Arial" charset="0"/>
              <a:buChar char="»"/>
              <a:defRPr sz="17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77152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7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77152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7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77152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7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77152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7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1200" dirty="0">
                <a:latin typeface="Arial" charset="0"/>
              </a:rPr>
              <a:t>7</a:t>
            </a:r>
          </a:p>
        </p:txBody>
      </p:sp>
      <p:sp>
        <p:nvSpPr>
          <p:cNvPr id="3078" name="Rectangle 29"/>
          <p:cNvSpPr>
            <a:spLocks noChangeArrowheads="1"/>
          </p:cNvSpPr>
          <p:nvPr/>
        </p:nvSpPr>
        <p:spPr bwMode="auto">
          <a:xfrm>
            <a:off x="-1588" y="0"/>
            <a:ext cx="503238" cy="4302125"/>
          </a:xfrm>
          <a:prstGeom prst="rect">
            <a:avLst/>
          </a:prstGeom>
          <a:solidFill>
            <a:srgbClr val="80BF4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16" tIns="45708" rIns="91416" bIns="45708" anchor="ctr"/>
          <a:lstStyle>
            <a:lvl1pPr algn="l" eaLnBrk="0" hangingPunct="0">
              <a:spcBef>
                <a:spcPct val="20000"/>
              </a:spcBef>
              <a:buFont typeface="Arial" charset="0"/>
              <a:buChar char="•"/>
              <a:defRPr sz="27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Font typeface="Arial" charset="0"/>
              <a:buChar char="–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Font typeface="Arial" charset="0"/>
              <a:buChar char="–"/>
              <a:defRPr sz="17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Font typeface="Arial" charset="0"/>
              <a:buChar char="»"/>
              <a:defRPr sz="17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7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7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7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7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ru-RU" altLang="ru-RU" sz="1500">
              <a:latin typeface="Arial" charset="0"/>
            </a:endParaRPr>
          </a:p>
        </p:txBody>
      </p:sp>
      <p:grpSp>
        <p:nvGrpSpPr>
          <p:cNvPr id="3079" name="Group 34"/>
          <p:cNvGrpSpPr>
            <a:grpSpLocks noChangeAspect="1"/>
          </p:cNvGrpSpPr>
          <p:nvPr/>
        </p:nvGrpSpPr>
        <p:grpSpPr bwMode="auto">
          <a:xfrm>
            <a:off x="312738" y="4413250"/>
            <a:ext cx="292100" cy="290513"/>
            <a:chOff x="1099" y="205"/>
            <a:chExt cx="340" cy="340"/>
          </a:xfrm>
        </p:grpSpPr>
        <p:sp>
          <p:nvSpPr>
            <p:cNvPr id="15" name="Freeform 38"/>
            <p:cNvSpPr>
              <a:spLocks noEditPoints="1"/>
            </p:cNvSpPr>
            <p:nvPr/>
          </p:nvSpPr>
          <p:spPr bwMode="auto">
            <a:xfrm>
              <a:off x="1099" y="326"/>
              <a:ext cx="342" cy="221"/>
            </a:xfrm>
            <a:custGeom>
              <a:avLst/>
              <a:gdLst>
                <a:gd name="T0" fmla="*/ 240 w 680"/>
                <a:gd name="T1" fmla="*/ 240 h 441"/>
                <a:gd name="T2" fmla="*/ 440 w 680"/>
                <a:gd name="T3" fmla="*/ 240 h 441"/>
                <a:gd name="T4" fmla="*/ 440 w 680"/>
                <a:gd name="T5" fmla="*/ 441 h 441"/>
                <a:gd name="T6" fmla="*/ 240 w 680"/>
                <a:gd name="T7" fmla="*/ 441 h 441"/>
                <a:gd name="T8" fmla="*/ 240 w 680"/>
                <a:gd name="T9" fmla="*/ 240 h 441"/>
                <a:gd name="T10" fmla="*/ 480 w 680"/>
                <a:gd name="T11" fmla="*/ 0 h 441"/>
                <a:gd name="T12" fmla="*/ 680 w 680"/>
                <a:gd name="T13" fmla="*/ 0 h 441"/>
                <a:gd name="T14" fmla="*/ 680 w 680"/>
                <a:gd name="T15" fmla="*/ 441 h 441"/>
                <a:gd name="T16" fmla="*/ 480 w 680"/>
                <a:gd name="T17" fmla="*/ 441 h 441"/>
                <a:gd name="T18" fmla="*/ 480 w 680"/>
                <a:gd name="T19" fmla="*/ 0 h 441"/>
                <a:gd name="T20" fmla="*/ 0 w 680"/>
                <a:gd name="T21" fmla="*/ 0 h 441"/>
                <a:gd name="T22" fmla="*/ 200 w 680"/>
                <a:gd name="T23" fmla="*/ 0 h 441"/>
                <a:gd name="T24" fmla="*/ 200 w 680"/>
                <a:gd name="T25" fmla="*/ 441 h 441"/>
                <a:gd name="T26" fmla="*/ 0 w 680"/>
                <a:gd name="T27" fmla="*/ 441 h 441"/>
                <a:gd name="T28" fmla="*/ 0 w 680"/>
                <a:gd name="T29" fmla="*/ 0 h 4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680" h="441">
                  <a:moveTo>
                    <a:pt x="240" y="240"/>
                  </a:moveTo>
                  <a:lnTo>
                    <a:pt x="440" y="240"/>
                  </a:lnTo>
                  <a:lnTo>
                    <a:pt x="440" y="441"/>
                  </a:lnTo>
                  <a:lnTo>
                    <a:pt x="240" y="441"/>
                  </a:lnTo>
                  <a:lnTo>
                    <a:pt x="240" y="240"/>
                  </a:lnTo>
                  <a:close/>
                  <a:moveTo>
                    <a:pt x="480" y="0"/>
                  </a:moveTo>
                  <a:lnTo>
                    <a:pt x="680" y="0"/>
                  </a:lnTo>
                  <a:lnTo>
                    <a:pt x="680" y="441"/>
                  </a:lnTo>
                  <a:lnTo>
                    <a:pt x="480" y="441"/>
                  </a:lnTo>
                  <a:lnTo>
                    <a:pt x="480" y="0"/>
                  </a:lnTo>
                  <a:close/>
                  <a:moveTo>
                    <a:pt x="0" y="0"/>
                  </a:moveTo>
                  <a:lnTo>
                    <a:pt x="200" y="0"/>
                  </a:lnTo>
                  <a:lnTo>
                    <a:pt x="200" y="441"/>
                  </a:lnTo>
                  <a:lnTo>
                    <a:pt x="0" y="4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95000"/>
                <a:lumOff val="5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algn="l">
                <a:defRPr/>
              </a:pPr>
              <a:endParaRPr lang="ru-RU" dirty="0">
                <a:cs typeface="+mn-cs"/>
              </a:endParaRPr>
            </a:p>
          </p:txBody>
        </p:sp>
        <p:sp>
          <p:nvSpPr>
            <p:cNvPr id="3084" name="Freeform 39"/>
            <p:cNvSpPr>
              <a:spLocks noEditPoints="1"/>
            </p:cNvSpPr>
            <p:nvPr/>
          </p:nvSpPr>
          <p:spPr bwMode="auto">
            <a:xfrm>
              <a:off x="1099" y="205"/>
              <a:ext cx="340" cy="220"/>
            </a:xfrm>
            <a:custGeom>
              <a:avLst/>
              <a:gdLst>
                <a:gd name="T0" fmla="*/ 1 w 680"/>
                <a:gd name="T1" fmla="*/ 0 h 441"/>
                <a:gd name="T2" fmla="*/ 1 w 680"/>
                <a:gd name="T3" fmla="*/ 0 h 441"/>
                <a:gd name="T4" fmla="*/ 1 w 680"/>
                <a:gd name="T5" fmla="*/ 0 h 441"/>
                <a:gd name="T6" fmla="*/ 1 w 680"/>
                <a:gd name="T7" fmla="*/ 0 h 441"/>
                <a:gd name="T8" fmla="*/ 1 w 680"/>
                <a:gd name="T9" fmla="*/ 0 h 441"/>
                <a:gd name="T10" fmla="*/ 1 w 680"/>
                <a:gd name="T11" fmla="*/ 0 h 441"/>
                <a:gd name="T12" fmla="*/ 1 w 680"/>
                <a:gd name="T13" fmla="*/ 0 h 441"/>
                <a:gd name="T14" fmla="*/ 1 w 680"/>
                <a:gd name="T15" fmla="*/ 0 h 441"/>
                <a:gd name="T16" fmla="*/ 1 w 680"/>
                <a:gd name="T17" fmla="*/ 0 h 441"/>
                <a:gd name="T18" fmla="*/ 1 w 680"/>
                <a:gd name="T19" fmla="*/ 0 h 441"/>
                <a:gd name="T20" fmla="*/ 0 w 680"/>
                <a:gd name="T21" fmla="*/ 0 h 441"/>
                <a:gd name="T22" fmla="*/ 1 w 680"/>
                <a:gd name="T23" fmla="*/ 0 h 441"/>
                <a:gd name="T24" fmla="*/ 1 w 680"/>
                <a:gd name="T25" fmla="*/ 0 h 441"/>
                <a:gd name="T26" fmla="*/ 0 w 680"/>
                <a:gd name="T27" fmla="*/ 0 h 441"/>
                <a:gd name="T28" fmla="*/ 0 w 680"/>
                <a:gd name="T29" fmla="*/ 0 h 441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680" h="441">
                  <a:moveTo>
                    <a:pt x="480" y="0"/>
                  </a:moveTo>
                  <a:lnTo>
                    <a:pt x="680" y="0"/>
                  </a:lnTo>
                  <a:lnTo>
                    <a:pt x="680" y="201"/>
                  </a:lnTo>
                  <a:lnTo>
                    <a:pt x="480" y="201"/>
                  </a:lnTo>
                  <a:lnTo>
                    <a:pt x="480" y="0"/>
                  </a:lnTo>
                  <a:close/>
                  <a:moveTo>
                    <a:pt x="240" y="0"/>
                  </a:moveTo>
                  <a:lnTo>
                    <a:pt x="440" y="0"/>
                  </a:lnTo>
                  <a:lnTo>
                    <a:pt x="440" y="441"/>
                  </a:lnTo>
                  <a:lnTo>
                    <a:pt x="240" y="441"/>
                  </a:lnTo>
                  <a:lnTo>
                    <a:pt x="240" y="0"/>
                  </a:lnTo>
                  <a:close/>
                  <a:moveTo>
                    <a:pt x="0" y="0"/>
                  </a:moveTo>
                  <a:lnTo>
                    <a:pt x="200" y="0"/>
                  </a:lnTo>
                  <a:lnTo>
                    <a:pt x="200" y="201"/>
                  </a:lnTo>
                  <a:lnTo>
                    <a:pt x="0" y="20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0BF4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936005" y="89376"/>
            <a:ext cx="7557914" cy="461641"/>
          </a:xfrm>
          <a:prstGeom prst="rect">
            <a:avLst/>
          </a:prstGeom>
          <a:solidFill>
            <a:schemeClr val="bg1"/>
          </a:solidFill>
          <a:ln>
            <a:noFill/>
          </a:ln>
          <a:extLst/>
        </p:spPr>
        <p:txBody>
          <a:bodyPr wrap="square" lIns="91416" tIns="45708" rIns="91416" bIns="45708">
            <a:spAutoFit/>
          </a:bodyPr>
          <a:lstStyle/>
          <a:p>
            <a:r>
              <a:rPr lang="ru-RU" sz="2400" dirty="0" smtClean="0"/>
              <a:t>Постановка целей</a:t>
            </a:r>
            <a:endParaRPr lang="ru-RU" sz="2400" dirty="0"/>
          </a:p>
        </p:txBody>
      </p:sp>
      <p:sp>
        <p:nvSpPr>
          <p:cNvPr id="3082" name="Прямоугольник 2"/>
          <p:cNvSpPr>
            <a:spLocks noChangeArrowheads="1"/>
          </p:cNvSpPr>
          <p:nvPr/>
        </p:nvSpPr>
        <p:spPr bwMode="auto">
          <a:xfrm>
            <a:off x="1439863" y="1638374"/>
            <a:ext cx="5761037" cy="20160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16" tIns="45708" rIns="91416" bIns="45708"/>
          <a:lstStyle>
            <a:lvl1pPr algn="l" eaLnBrk="0" hangingPunct="0">
              <a:spcBef>
                <a:spcPct val="20000"/>
              </a:spcBef>
              <a:buFont typeface="Arial" charset="0"/>
              <a:buChar char="•"/>
              <a:defRPr sz="27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Font typeface="Arial" charset="0"/>
              <a:buChar char="–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Font typeface="Arial" charset="0"/>
              <a:buChar char="–"/>
              <a:defRPr sz="17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Font typeface="Arial" charset="0"/>
              <a:buChar char="»"/>
              <a:defRPr sz="17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7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7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7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7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Char char="•"/>
            </a:pPr>
            <a:endParaRPr lang="ru-RU" altLang="ru-RU" sz="1500" dirty="0">
              <a:latin typeface="Arial" charset="0"/>
            </a:endParaRPr>
          </a:p>
          <a:p>
            <a:pPr eaLnBrk="1" hangingPunct="1">
              <a:spcBef>
                <a:spcPct val="0"/>
              </a:spcBef>
              <a:buFontTx/>
              <a:buChar char="•"/>
            </a:pPr>
            <a:endParaRPr lang="ru-RU" altLang="ru-RU" sz="1500" dirty="0">
              <a:latin typeface="Arial" charset="0"/>
            </a:endParaRPr>
          </a:p>
          <a:p>
            <a:pPr eaLnBrk="1" hangingPunct="1">
              <a:spcBef>
                <a:spcPct val="0"/>
              </a:spcBef>
              <a:buFontTx/>
              <a:buChar char="•"/>
            </a:pPr>
            <a:endParaRPr lang="ru-RU" altLang="ru-RU" sz="1500" dirty="0">
              <a:latin typeface="Arial" charset="0"/>
            </a:endParaRPr>
          </a:p>
          <a:p>
            <a:pPr eaLnBrk="1" hangingPunct="1">
              <a:spcBef>
                <a:spcPct val="0"/>
              </a:spcBef>
              <a:buFontTx/>
              <a:buChar char="•"/>
            </a:pPr>
            <a:endParaRPr lang="ru-RU" altLang="ru-RU" sz="1500" dirty="0">
              <a:latin typeface="Arial" charset="0"/>
            </a:endParaRPr>
          </a:p>
          <a:p>
            <a:pPr eaLnBrk="1" hangingPunct="1">
              <a:spcBef>
                <a:spcPct val="0"/>
              </a:spcBef>
              <a:buFontTx/>
              <a:buChar char="•"/>
            </a:pPr>
            <a:endParaRPr lang="ru-RU" altLang="ru-RU" sz="1500" dirty="0">
              <a:latin typeface="Arial" charset="0"/>
            </a:endParaRPr>
          </a:p>
        </p:txBody>
      </p:sp>
      <p:grpSp>
        <p:nvGrpSpPr>
          <p:cNvPr id="3094" name="Группа 8"/>
          <p:cNvGrpSpPr>
            <a:grpSpLocks noChangeAspect="1"/>
          </p:cNvGrpSpPr>
          <p:nvPr/>
        </p:nvGrpSpPr>
        <p:grpSpPr bwMode="auto">
          <a:xfrm>
            <a:off x="314325" y="4413250"/>
            <a:ext cx="1257300" cy="292100"/>
            <a:chOff x="543276" y="545242"/>
            <a:chExt cx="1816737" cy="422585"/>
          </a:xfrm>
        </p:grpSpPr>
        <p:sp>
          <p:nvSpPr>
            <p:cNvPr id="32" name="Freeform 37"/>
            <p:cNvSpPr>
              <a:spLocks noEditPoints="1"/>
            </p:cNvSpPr>
            <p:nvPr/>
          </p:nvSpPr>
          <p:spPr bwMode="auto">
            <a:xfrm>
              <a:off x="1036457" y="565913"/>
              <a:ext cx="1323556" cy="401914"/>
            </a:xfrm>
            <a:custGeom>
              <a:avLst/>
              <a:gdLst>
                <a:gd name="T0" fmla="*/ 528 w 2132"/>
                <a:gd name="T1" fmla="*/ 586 h 649"/>
                <a:gd name="T2" fmla="*/ 791 w 2132"/>
                <a:gd name="T3" fmla="*/ 557 h 649"/>
                <a:gd name="T4" fmla="*/ 510 w 2132"/>
                <a:gd name="T5" fmla="*/ 564 h 649"/>
                <a:gd name="T6" fmla="*/ 490 w 2132"/>
                <a:gd name="T7" fmla="*/ 521 h 649"/>
                <a:gd name="T8" fmla="*/ 1337 w 2132"/>
                <a:gd name="T9" fmla="*/ 504 h 649"/>
                <a:gd name="T10" fmla="*/ 1257 w 2132"/>
                <a:gd name="T11" fmla="*/ 504 h 649"/>
                <a:gd name="T12" fmla="*/ 1001 w 2132"/>
                <a:gd name="T13" fmla="*/ 504 h 649"/>
                <a:gd name="T14" fmla="*/ 981 w 2132"/>
                <a:gd name="T15" fmla="*/ 504 h 649"/>
                <a:gd name="T16" fmla="*/ 799 w 2132"/>
                <a:gd name="T17" fmla="*/ 579 h 649"/>
                <a:gd name="T18" fmla="*/ 625 w 2132"/>
                <a:gd name="T19" fmla="*/ 522 h 649"/>
                <a:gd name="T20" fmla="*/ 508 w 2132"/>
                <a:gd name="T21" fmla="*/ 504 h 649"/>
                <a:gd name="T22" fmla="*/ 529 w 2132"/>
                <a:gd name="T23" fmla="*/ 574 h 649"/>
                <a:gd name="T24" fmla="*/ 470 w 2132"/>
                <a:gd name="T25" fmla="*/ 646 h 649"/>
                <a:gd name="T26" fmla="*/ 404 w 2132"/>
                <a:gd name="T27" fmla="*/ 536 h 649"/>
                <a:gd name="T28" fmla="*/ 249 w 2132"/>
                <a:gd name="T29" fmla="*/ 646 h 649"/>
                <a:gd name="T30" fmla="*/ 131 w 2132"/>
                <a:gd name="T31" fmla="*/ 504 h 649"/>
                <a:gd name="T32" fmla="*/ 23 w 2132"/>
                <a:gd name="T33" fmla="*/ 627 h 649"/>
                <a:gd name="T34" fmla="*/ 931 w 2132"/>
                <a:gd name="T35" fmla="*/ 503 h 649"/>
                <a:gd name="T36" fmla="*/ 872 w 2132"/>
                <a:gd name="T37" fmla="*/ 609 h 649"/>
                <a:gd name="T38" fmla="*/ 893 w 2132"/>
                <a:gd name="T39" fmla="*/ 646 h 649"/>
                <a:gd name="T40" fmla="*/ 914 w 2132"/>
                <a:gd name="T41" fmla="*/ 502 h 649"/>
                <a:gd name="T42" fmla="*/ 206 w 2132"/>
                <a:gd name="T43" fmla="*/ 387 h 649"/>
                <a:gd name="T44" fmla="*/ 267 w 2132"/>
                <a:gd name="T45" fmla="*/ 302 h 649"/>
                <a:gd name="T46" fmla="*/ 2111 w 2132"/>
                <a:gd name="T47" fmla="*/ 411 h 649"/>
                <a:gd name="T48" fmla="*/ 1976 w 2132"/>
                <a:gd name="T49" fmla="*/ 269 h 649"/>
                <a:gd name="T50" fmla="*/ 1805 w 2132"/>
                <a:gd name="T51" fmla="*/ 269 h 649"/>
                <a:gd name="T52" fmla="*/ 1549 w 2132"/>
                <a:gd name="T53" fmla="*/ 287 h 649"/>
                <a:gd name="T54" fmla="*/ 1337 w 2132"/>
                <a:gd name="T55" fmla="*/ 269 h 649"/>
                <a:gd name="T56" fmla="*/ 1423 w 2132"/>
                <a:gd name="T57" fmla="*/ 269 h 649"/>
                <a:gd name="T58" fmla="*/ 1337 w 2132"/>
                <a:gd name="T59" fmla="*/ 294 h 649"/>
                <a:gd name="T60" fmla="*/ 1280 w 2132"/>
                <a:gd name="T61" fmla="*/ 302 h 649"/>
                <a:gd name="T62" fmla="*/ 1126 w 2132"/>
                <a:gd name="T63" fmla="*/ 411 h 649"/>
                <a:gd name="T64" fmla="*/ 955 w 2132"/>
                <a:gd name="T65" fmla="*/ 337 h 649"/>
                <a:gd name="T66" fmla="*/ 791 w 2132"/>
                <a:gd name="T67" fmla="*/ 287 h 649"/>
                <a:gd name="T68" fmla="*/ 741 w 2132"/>
                <a:gd name="T69" fmla="*/ 269 h 649"/>
                <a:gd name="T70" fmla="*/ 515 w 2132"/>
                <a:gd name="T71" fmla="*/ 380 h 649"/>
                <a:gd name="T72" fmla="*/ 447 w 2132"/>
                <a:gd name="T73" fmla="*/ 269 h 649"/>
                <a:gd name="T74" fmla="*/ 363 w 2132"/>
                <a:gd name="T75" fmla="*/ 406 h 649"/>
                <a:gd name="T76" fmla="*/ 351 w 2132"/>
                <a:gd name="T77" fmla="*/ 386 h 649"/>
                <a:gd name="T78" fmla="*/ 105 w 2132"/>
                <a:gd name="T79" fmla="*/ 287 h 649"/>
                <a:gd name="T80" fmla="*/ 1640 w 2132"/>
                <a:gd name="T81" fmla="*/ 288 h 649"/>
                <a:gd name="T82" fmla="*/ 1680 w 2132"/>
                <a:gd name="T83" fmla="*/ 393 h 649"/>
                <a:gd name="T84" fmla="*/ 1583 w 2132"/>
                <a:gd name="T85" fmla="*/ 339 h 649"/>
                <a:gd name="T86" fmla="*/ 292 w 2132"/>
                <a:gd name="T87" fmla="*/ 303 h 649"/>
                <a:gd name="T88" fmla="*/ 182 w 2132"/>
                <a:gd name="T89" fmla="*/ 393 h 649"/>
                <a:gd name="T90" fmla="*/ 2059 w 2132"/>
                <a:gd name="T91" fmla="*/ 241 h 649"/>
                <a:gd name="T92" fmla="*/ 2058 w 2132"/>
                <a:gd name="T93" fmla="*/ 257 h 649"/>
                <a:gd name="T94" fmla="*/ 157 w 2132"/>
                <a:gd name="T95" fmla="*/ 132 h 649"/>
                <a:gd name="T96" fmla="*/ 244 w 2132"/>
                <a:gd name="T97" fmla="*/ 92 h 649"/>
                <a:gd name="T98" fmla="*/ 1046 w 2132"/>
                <a:gd name="T99" fmla="*/ 35 h 649"/>
                <a:gd name="T100" fmla="*/ 803 w 2132"/>
                <a:gd name="T101" fmla="*/ 145 h 649"/>
                <a:gd name="T102" fmla="*/ 658 w 2132"/>
                <a:gd name="T103" fmla="*/ 35 h 649"/>
                <a:gd name="T104" fmla="*/ 305 w 2132"/>
                <a:gd name="T105" fmla="*/ 35 h 649"/>
                <a:gd name="T106" fmla="*/ 325 w 2132"/>
                <a:gd name="T107" fmla="*/ 53 h 649"/>
                <a:gd name="T108" fmla="*/ 44 w 2132"/>
                <a:gd name="T109" fmla="*/ 52 h 649"/>
                <a:gd name="T110" fmla="*/ 529 w 2132"/>
                <a:gd name="T111" fmla="*/ 72 h 649"/>
                <a:gd name="T112" fmla="*/ 605 w 2132"/>
                <a:gd name="T113" fmla="*/ 173 h 649"/>
                <a:gd name="T114" fmla="*/ 507 w 2132"/>
                <a:gd name="T115" fmla="*/ 66 h 649"/>
                <a:gd name="T116" fmla="*/ 267 w 2132"/>
                <a:gd name="T117" fmla="*/ 105 h 649"/>
                <a:gd name="T118" fmla="*/ 132 w 2132"/>
                <a:gd name="T119" fmla="*/ 126 h 649"/>
                <a:gd name="T120" fmla="*/ 992 w 2132"/>
                <a:gd name="T121" fmla="*/ 9 h 649"/>
                <a:gd name="T122" fmla="*/ 967 w 2132"/>
                <a:gd name="T123" fmla="*/ 0 h 6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2132" h="649">
                  <a:moveTo>
                    <a:pt x="490" y="581"/>
                  </a:moveTo>
                  <a:lnTo>
                    <a:pt x="490" y="630"/>
                  </a:lnTo>
                  <a:lnTo>
                    <a:pt x="505" y="630"/>
                  </a:lnTo>
                  <a:lnTo>
                    <a:pt x="516" y="629"/>
                  </a:lnTo>
                  <a:lnTo>
                    <a:pt x="525" y="626"/>
                  </a:lnTo>
                  <a:lnTo>
                    <a:pt x="533" y="622"/>
                  </a:lnTo>
                  <a:lnTo>
                    <a:pt x="538" y="616"/>
                  </a:lnTo>
                  <a:lnTo>
                    <a:pt x="539" y="606"/>
                  </a:lnTo>
                  <a:lnTo>
                    <a:pt x="538" y="596"/>
                  </a:lnTo>
                  <a:lnTo>
                    <a:pt x="534" y="590"/>
                  </a:lnTo>
                  <a:lnTo>
                    <a:pt x="528" y="586"/>
                  </a:lnTo>
                  <a:lnTo>
                    <a:pt x="520" y="582"/>
                  </a:lnTo>
                  <a:lnTo>
                    <a:pt x="512" y="581"/>
                  </a:lnTo>
                  <a:lnTo>
                    <a:pt x="503" y="581"/>
                  </a:lnTo>
                  <a:lnTo>
                    <a:pt x="490" y="581"/>
                  </a:lnTo>
                  <a:close/>
                  <a:moveTo>
                    <a:pt x="744" y="522"/>
                  </a:moveTo>
                  <a:lnTo>
                    <a:pt x="744" y="572"/>
                  </a:lnTo>
                  <a:lnTo>
                    <a:pt x="764" y="572"/>
                  </a:lnTo>
                  <a:lnTo>
                    <a:pt x="772" y="571"/>
                  </a:lnTo>
                  <a:lnTo>
                    <a:pt x="779" y="569"/>
                  </a:lnTo>
                  <a:lnTo>
                    <a:pt x="787" y="563"/>
                  </a:lnTo>
                  <a:lnTo>
                    <a:pt x="791" y="557"/>
                  </a:lnTo>
                  <a:lnTo>
                    <a:pt x="793" y="546"/>
                  </a:lnTo>
                  <a:lnTo>
                    <a:pt x="791" y="537"/>
                  </a:lnTo>
                  <a:lnTo>
                    <a:pt x="786" y="530"/>
                  </a:lnTo>
                  <a:lnTo>
                    <a:pt x="778" y="526"/>
                  </a:lnTo>
                  <a:lnTo>
                    <a:pt x="770" y="522"/>
                  </a:lnTo>
                  <a:lnTo>
                    <a:pt x="761" y="522"/>
                  </a:lnTo>
                  <a:lnTo>
                    <a:pt x="744" y="522"/>
                  </a:lnTo>
                  <a:close/>
                  <a:moveTo>
                    <a:pt x="490" y="521"/>
                  </a:moveTo>
                  <a:lnTo>
                    <a:pt x="490" y="564"/>
                  </a:lnTo>
                  <a:lnTo>
                    <a:pt x="501" y="564"/>
                  </a:lnTo>
                  <a:lnTo>
                    <a:pt x="510" y="564"/>
                  </a:lnTo>
                  <a:lnTo>
                    <a:pt x="519" y="563"/>
                  </a:lnTo>
                  <a:lnTo>
                    <a:pt x="527" y="561"/>
                  </a:lnTo>
                  <a:lnTo>
                    <a:pt x="532" y="557"/>
                  </a:lnTo>
                  <a:lnTo>
                    <a:pt x="536" y="551"/>
                  </a:lnTo>
                  <a:lnTo>
                    <a:pt x="537" y="542"/>
                  </a:lnTo>
                  <a:lnTo>
                    <a:pt x="536" y="533"/>
                  </a:lnTo>
                  <a:lnTo>
                    <a:pt x="532" y="527"/>
                  </a:lnTo>
                  <a:lnTo>
                    <a:pt x="525" y="524"/>
                  </a:lnTo>
                  <a:lnTo>
                    <a:pt x="519" y="521"/>
                  </a:lnTo>
                  <a:lnTo>
                    <a:pt x="512" y="521"/>
                  </a:lnTo>
                  <a:lnTo>
                    <a:pt x="490" y="521"/>
                  </a:lnTo>
                  <a:close/>
                  <a:moveTo>
                    <a:pt x="1362" y="504"/>
                  </a:moveTo>
                  <a:lnTo>
                    <a:pt x="1471" y="504"/>
                  </a:lnTo>
                  <a:lnTo>
                    <a:pt x="1471" y="522"/>
                  </a:lnTo>
                  <a:lnTo>
                    <a:pt x="1427" y="522"/>
                  </a:lnTo>
                  <a:lnTo>
                    <a:pt x="1427" y="646"/>
                  </a:lnTo>
                  <a:lnTo>
                    <a:pt x="1406" y="646"/>
                  </a:lnTo>
                  <a:lnTo>
                    <a:pt x="1406" y="522"/>
                  </a:lnTo>
                  <a:lnTo>
                    <a:pt x="1362" y="522"/>
                  </a:lnTo>
                  <a:lnTo>
                    <a:pt x="1362" y="504"/>
                  </a:lnTo>
                  <a:close/>
                  <a:moveTo>
                    <a:pt x="1257" y="504"/>
                  </a:moveTo>
                  <a:lnTo>
                    <a:pt x="1337" y="504"/>
                  </a:lnTo>
                  <a:lnTo>
                    <a:pt x="1337" y="522"/>
                  </a:lnTo>
                  <a:lnTo>
                    <a:pt x="1278" y="522"/>
                  </a:lnTo>
                  <a:lnTo>
                    <a:pt x="1278" y="563"/>
                  </a:lnTo>
                  <a:lnTo>
                    <a:pt x="1331" y="563"/>
                  </a:lnTo>
                  <a:lnTo>
                    <a:pt x="1331" y="581"/>
                  </a:lnTo>
                  <a:lnTo>
                    <a:pt x="1278" y="581"/>
                  </a:lnTo>
                  <a:lnTo>
                    <a:pt x="1278" y="629"/>
                  </a:lnTo>
                  <a:lnTo>
                    <a:pt x="1337" y="629"/>
                  </a:lnTo>
                  <a:lnTo>
                    <a:pt x="1337" y="646"/>
                  </a:lnTo>
                  <a:lnTo>
                    <a:pt x="1257" y="646"/>
                  </a:lnTo>
                  <a:lnTo>
                    <a:pt x="1257" y="504"/>
                  </a:lnTo>
                  <a:close/>
                  <a:moveTo>
                    <a:pt x="1119" y="504"/>
                  </a:moveTo>
                  <a:lnTo>
                    <a:pt x="1227" y="504"/>
                  </a:lnTo>
                  <a:lnTo>
                    <a:pt x="1227" y="522"/>
                  </a:lnTo>
                  <a:lnTo>
                    <a:pt x="1183" y="522"/>
                  </a:lnTo>
                  <a:lnTo>
                    <a:pt x="1183" y="646"/>
                  </a:lnTo>
                  <a:lnTo>
                    <a:pt x="1163" y="646"/>
                  </a:lnTo>
                  <a:lnTo>
                    <a:pt x="1163" y="522"/>
                  </a:lnTo>
                  <a:lnTo>
                    <a:pt x="1119" y="522"/>
                  </a:lnTo>
                  <a:lnTo>
                    <a:pt x="1119" y="504"/>
                  </a:lnTo>
                  <a:close/>
                  <a:moveTo>
                    <a:pt x="981" y="504"/>
                  </a:moveTo>
                  <a:lnTo>
                    <a:pt x="1001" y="504"/>
                  </a:lnTo>
                  <a:lnTo>
                    <a:pt x="1001" y="615"/>
                  </a:lnTo>
                  <a:lnTo>
                    <a:pt x="1001" y="615"/>
                  </a:lnTo>
                  <a:lnTo>
                    <a:pt x="1068" y="504"/>
                  </a:lnTo>
                  <a:lnTo>
                    <a:pt x="1089" y="504"/>
                  </a:lnTo>
                  <a:lnTo>
                    <a:pt x="1089" y="646"/>
                  </a:lnTo>
                  <a:lnTo>
                    <a:pt x="1069" y="646"/>
                  </a:lnTo>
                  <a:lnTo>
                    <a:pt x="1069" y="536"/>
                  </a:lnTo>
                  <a:lnTo>
                    <a:pt x="1069" y="536"/>
                  </a:lnTo>
                  <a:lnTo>
                    <a:pt x="1001" y="646"/>
                  </a:lnTo>
                  <a:lnTo>
                    <a:pt x="981" y="646"/>
                  </a:lnTo>
                  <a:lnTo>
                    <a:pt x="981" y="504"/>
                  </a:lnTo>
                  <a:close/>
                  <a:moveTo>
                    <a:pt x="724" y="504"/>
                  </a:moveTo>
                  <a:lnTo>
                    <a:pt x="761" y="504"/>
                  </a:lnTo>
                  <a:lnTo>
                    <a:pt x="775" y="505"/>
                  </a:lnTo>
                  <a:lnTo>
                    <a:pt x="788" y="508"/>
                  </a:lnTo>
                  <a:lnTo>
                    <a:pt x="799" y="513"/>
                  </a:lnTo>
                  <a:lnTo>
                    <a:pt x="807" y="521"/>
                  </a:lnTo>
                  <a:lnTo>
                    <a:pt x="813" y="532"/>
                  </a:lnTo>
                  <a:lnTo>
                    <a:pt x="815" y="547"/>
                  </a:lnTo>
                  <a:lnTo>
                    <a:pt x="813" y="561"/>
                  </a:lnTo>
                  <a:lnTo>
                    <a:pt x="807" y="572"/>
                  </a:lnTo>
                  <a:lnTo>
                    <a:pt x="799" y="579"/>
                  </a:lnTo>
                  <a:lnTo>
                    <a:pt x="788" y="586"/>
                  </a:lnTo>
                  <a:lnTo>
                    <a:pt x="777" y="588"/>
                  </a:lnTo>
                  <a:lnTo>
                    <a:pt x="764" y="589"/>
                  </a:lnTo>
                  <a:lnTo>
                    <a:pt x="744" y="589"/>
                  </a:lnTo>
                  <a:lnTo>
                    <a:pt x="744" y="646"/>
                  </a:lnTo>
                  <a:lnTo>
                    <a:pt x="724" y="646"/>
                  </a:lnTo>
                  <a:lnTo>
                    <a:pt x="724" y="504"/>
                  </a:lnTo>
                  <a:close/>
                  <a:moveTo>
                    <a:pt x="605" y="504"/>
                  </a:moveTo>
                  <a:lnTo>
                    <a:pt x="684" y="504"/>
                  </a:lnTo>
                  <a:lnTo>
                    <a:pt x="684" y="522"/>
                  </a:lnTo>
                  <a:lnTo>
                    <a:pt x="625" y="522"/>
                  </a:lnTo>
                  <a:lnTo>
                    <a:pt x="625" y="563"/>
                  </a:lnTo>
                  <a:lnTo>
                    <a:pt x="679" y="563"/>
                  </a:lnTo>
                  <a:lnTo>
                    <a:pt x="679" y="581"/>
                  </a:lnTo>
                  <a:lnTo>
                    <a:pt x="625" y="581"/>
                  </a:lnTo>
                  <a:lnTo>
                    <a:pt x="625" y="629"/>
                  </a:lnTo>
                  <a:lnTo>
                    <a:pt x="684" y="629"/>
                  </a:lnTo>
                  <a:lnTo>
                    <a:pt x="684" y="646"/>
                  </a:lnTo>
                  <a:lnTo>
                    <a:pt x="605" y="646"/>
                  </a:lnTo>
                  <a:lnTo>
                    <a:pt x="605" y="504"/>
                  </a:lnTo>
                  <a:close/>
                  <a:moveTo>
                    <a:pt x="470" y="504"/>
                  </a:moveTo>
                  <a:lnTo>
                    <a:pt x="508" y="504"/>
                  </a:lnTo>
                  <a:lnTo>
                    <a:pt x="522" y="505"/>
                  </a:lnTo>
                  <a:lnTo>
                    <a:pt x="534" y="507"/>
                  </a:lnTo>
                  <a:lnTo>
                    <a:pt x="544" y="513"/>
                  </a:lnTo>
                  <a:lnTo>
                    <a:pt x="551" y="519"/>
                  </a:lnTo>
                  <a:lnTo>
                    <a:pt x="557" y="528"/>
                  </a:lnTo>
                  <a:lnTo>
                    <a:pt x="558" y="540"/>
                  </a:lnTo>
                  <a:lnTo>
                    <a:pt x="555" y="552"/>
                  </a:lnTo>
                  <a:lnTo>
                    <a:pt x="550" y="562"/>
                  </a:lnTo>
                  <a:lnTo>
                    <a:pt x="540" y="570"/>
                  </a:lnTo>
                  <a:lnTo>
                    <a:pt x="529" y="574"/>
                  </a:lnTo>
                  <a:lnTo>
                    <a:pt x="529" y="574"/>
                  </a:lnTo>
                  <a:lnTo>
                    <a:pt x="542" y="577"/>
                  </a:lnTo>
                  <a:lnTo>
                    <a:pt x="552" y="585"/>
                  </a:lnTo>
                  <a:lnTo>
                    <a:pt x="559" y="594"/>
                  </a:lnTo>
                  <a:lnTo>
                    <a:pt x="562" y="608"/>
                  </a:lnTo>
                  <a:lnTo>
                    <a:pt x="560" y="621"/>
                  </a:lnTo>
                  <a:lnTo>
                    <a:pt x="553" y="632"/>
                  </a:lnTo>
                  <a:lnTo>
                    <a:pt x="545" y="638"/>
                  </a:lnTo>
                  <a:lnTo>
                    <a:pt x="534" y="642"/>
                  </a:lnTo>
                  <a:lnTo>
                    <a:pt x="521" y="646"/>
                  </a:lnTo>
                  <a:lnTo>
                    <a:pt x="507" y="646"/>
                  </a:lnTo>
                  <a:lnTo>
                    <a:pt x="470" y="646"/>
                  </a:lnTo>
                  <a:lnTo>
                    <a:pt x="470" y="504"/>
                  </a:lnTo>
                  <a:close/>
                  <a:moveTo>
                    <a:pt x="317" y="504"/>
                  </a:moveTo>
                  <a:lnTo>
                    <a:pt x="337" y="504"/>
                  </a:lnTo>
                  <a:lnTo>
                    <a:pt x="337" y="615"/>
                  </a:lnTo>
                  <a:lnTo>
                    <a:pt x="337" y="615"/>
                  </a:lnTo>
                  <a:lnTo>
                    <a:pt x="404" y="504"/>
                  </a:lnTo>
                  <a:lnTo>
                    <a:pt x="425" y="504"/>
                  </a:lnTo>
                  <a:lnTo>
                    <a:pt x="425" y="646"/>
                  </a:lnTo>
                  <a:lnTo>
                    <a:pt x="404" y="646"/>
                  </a:lnTo>
                  <a:lnTo>
                    <a:pt x="404" y="536"/>
                  </a:lnTo>
                  <a:lnTo>
                    <a:pt x="404" y="536"/>
                  </a:lnTo>
                  <a:lnTo>
                    <a:pt x="338" y="646"/>
                  </a:lnTo>
                  <a:lnTo>
                    <a:pt x="317" y="646"/>
                  </a:lnTo>
                  <a:lnTo>
                    <a:pt x="317" y="504"/>
                  </a:lnTo>
                  <a:close/>
                  <a:moveTo>
                    <a:pt x="161" y="504"/>
                  </a:moveTo>
                  <a:lnTo>
                    <a:pt x="182" y="504"/>
                  </a:lnTo>
                  <a:lnTo>
                    <a:pt x="182" y="563"/>
                  </a:lnTo>
                  <a:lnTo>
                    <a:pt x="249" y="563"/>
                  </a:lnTo>
                  <a:lnTo>
                    <a:pt x="249" y="504"/>
                  </a:lnTo>
                  <a:lnTo>
                    <a:pt x="269" y="504"/>
                  </a:lnTo>
                  <a:lnTo>
                    <a:pt x="269" y="646"/>
                  </a:lnTo>
                  <a:lnTo>
                    <a:pt x="249" y="646"/>
                  </a:lnTo>
                  <a:lnTo>
                    <a:pt x="249" y="581"/>
                  </a:lnTo>
                  <a:lnTo>
                    <a:pt x="182" y="581"/>
                  </a:lnTo>
                  <a:lnTo>
                    <a:pt x="182" y="646"/>
                  </a:lnTo>
                  <a:lnTo>
                    <a:pt x="161" y="646"/>
                  </a:lnTo>
                  <a:lnTo>
                    <a:pt x="161" y="504"/>
                  </a:lnTo>
                  <a:close/>
                  <a:moveTo>
                    <a:pt x="0" y="504"/>
                  </a:moveTo>
                  <a:lnTo>
                    <a:pt x="24" y="504"/>
                  </a:lnTo>
                  <a:lnTo>
                    <a:pt x="65" y="588"/>
                  </a:lnTo>
                  <a:lnTo>
                    <a:pt x="66" y="588"/>
                  </a:lnTo>
                  <a:lnTo>
                    <a:pt x="109" y="504"/>
                  </a:lnTo>
                  <a:lnTo>
                    <a:pt x="131" y="504"/>
                  </a:lnTo>
                  <a:lnTo>
                    <a:pt x="72" y="617"/>
                  </a:lnTo>
                  <a:lnTo>
                    <a:pt x="68" y="624"/>
                  </a:lnTo>
                  <a:lnTo>
                    <a:pt x="64" y="633"/>
                  </a:lnTo>
                  <a:lnTo>
                    <a:pt x="56" y="640"/>
                  </a:lnTo>
                  <a:lnTo>
                    <a:pt x="48" y="646"/>
                  </a:lnTo>
                  <a:lnTo>
                    <a:pt x="36" y="647"/>
                  </a:lnTo>
                  <a:lnTo>
                    <a:pt x="32" y="647"/>
                  </a:lnTo>
                  <a:lnTo>
                    <a:pt x="28" y="647"/>
                  </a:lnTo>
                  <a:lnTo>
                    <a:pt x="25" y="647"/>
                  </a:lnTo>
                  <a:lnTo>
                    <a:pt x="22" y="646"/>
                  </a:lnTo>
                  <a:lnTo>
                    <a:pt x="23" y="627"/>
                  </a:lnTo>
                  <a:lnTo>
                    <a:pt x="26" y="627"/>
                  </a:lnTo>
                  <a:lnTo>
                    <a:pt x="29" y="629"/>
                  </a:lnTo>
                  <a:lnTo>
                    <a:pt x="33" y="629"/>
                  </a:lnTo>
                  <a:lnTo>
                    <a:pt x="40" y="627"/>
                  </a:lnTo>
                  <a:lnTo>
                    <a:pt x="45" y="623"/>
                  </a:lnTo>
                  <a:lnTo>
                    <a:pt x="50" y="619"/>
                  </a:lnTo>
                  <a:lnTo>
                    <a:pt x="53" y="614"/>
                  </a:lnTo>
                  <a:lnTo>
                    <a:pt x="54" y="609"/>
                  </a:lnTo>
                  <a:lnTo>
                    <a:pt x="0" y="504"/>
                  </a:lnTo>
                  <a:close/>
                  <a:moveTo>
                    <a:pt x="914" y="502"/>
                  </a:moveTo>
                  <a:lnTo>
                    <a:pt x="931" y="503"/>
                  </a:lnTo>
                  <a:lnTo>
                    <a:pt x="947" y="507"/>
                  </a:lnTo>
                  <a:lnTo>
                    <a:pt x="944" y="528"/>
                  </a:lnTo>
                  <a:lnTo>
                    <a:pt x="931" y="521"/>
                  </a:lnTo>
                  <a:lnTo>
                    <a:pt x="916" y="519"/>
                  </a:lnTo>
                  <a:lnTo>
                    <a:pt x="897" y="522"/>
                  </a:lnTo>
                  <a:lnTo>
                    <a:pt x="882" y="530"/>
                  </a:lnTo>
                  <a:lnTo>
                    <a:pt x="871" y="542"/>
                  </a:lnTo>
                  <a:lnTo>
                    <a:pt x="864" y="557"/>
                  </a:lnTo>
                  <a:lnTo>
                    <a:pt x="861" y="575"/>
                  </a:lnTo>
                  <a:lnTo>
                    <a:pt x="864" y="593"/>
                  </a:lnTo>
                  <a:lnTo>
                    <a:pt x="872" y="609"/>
                  </a:lnTo>
                  <a:lnTo>
                    <a:pt x="883" y="621"/>
                  </a:lnTo>
                  <a:lnTo>
                    <a:pt x="897" y="627"/>
                  </a:lnTo>
                  <a:lnTo>
                    <a:pt x="914" y="631"/>
                  </a:lnTo>
                  <a:lnTo>
                    <a:pt x="925" y="630"/>
                  </a:lnTo>
                  <a:lnTo>
                    <a:pt x="937" y="627"/>
                  </a:lnTo>
                  <a:lnTo>
                    <a:pt x="946" y="623"/>
                  </a:lnTo>
                  <a:lnTo>
                    <a:pt x="947" y="644"/>
                  </a:lnTo>
                  <a:lnTo>
                    <a:pt x="935" y="647"/>
                  </a:lnTo>
                  <a:lnTo>
                    <a:pt x="924" y="648"/>
                  </a:lnTo>
                  <a:lnTo>
                    <a:pt x="914" y="649"/>
                  </a:lnTo>
                  <a:lnTo>
                    <a:pt x="893" y="646"/>
                  </a:lnTo>
                  <a:lnTo>
                    <a:pt x="875" y="639"/>
                  </a:lnTo>
                  <a:lnTo>
                    <a:pt x="860" y="629"/>
                  </a:lnTo>
                  <a:lnTo>
                    <a:pt x="849" y="614"/>
                  </a:lnTo>
                  <a:lnTo>
                    <a:pt x="842" y="595"/>
                  </a:lnTo>
                  <a:lnTo>
                    <a:pt x="839" y="575"/>
                  </a:lnTo>
                  <a:lnTo>
                    <a:pt x="842" y="554"/>
                  </a:lnTo>
                  <a:lnTo>
                    <a:pt x="849" y="536"/>
                  </a:lnTo>
                  <a:lnTo>
                    <a:pt x="861" y="521"/>
                  </a:lnTo>
                  <a:lnTo>
                    <a:pt x="876" y="511"/>
                  </a:lnTo>
                  <a:lnTo>
                    <a:pt x="894" y="504"/>
                  </a:lnTo>
                  <a:lnTo>
                    <a:pt x="914" y="502"/>
                  </a:lnTo>
                  <a:close/>
                  <a:moveTo>
                    <a:pt x="232" y="284"/>
                  </a:moveTo>
                  <a:lnTo>
                    <a:pt x="218" y="287"/>
                  </a:lnTo>
                  <a:lnTo>
                    <a:pt x="206" y="293"/>
                  </a:lnTo>
                  <a:lnTo>
                    <a:pt x="198" y="302"/>
                  </a:lnTo>
                  <a:lnTo>
                    <a:pt x="191" y="313"/>
                  </a:lnTo>
                  <a:lnTo>
                    <a:pt x="187" y="326"/>
                  </a:lnTo>
                  <a:lnTo>
                    <a:pt x="186" y="340"/>
                  </a:lnTo>
                  <a:lnTo>
                    <a:pt x="187" y="354"/>
                  </a:lnTo>
                  <a:lnTo>
                    <a:pt x="190" y="367"/>
                  </a:lnTo>
                  <a:lnTo>
                    <a:pt x="197" y="379"/>
                  </a:lnTo>
                  <a:lnTo>
                    <a:pt x="206" y="387"/>
                  </a:lnTo>
                  <a:lnTo>
                    <a:pt x="218" y="394"/>
                  </a:lnTo>
                  <a:lnTo>
                    <a:pt x="232" y="396"/>
                  </a:lnTo>
                  <a:lnTo>
                    <a:pt x="247" y="394"/>
                  </a:lnTo>
                  <a:lnTo>
                    <a:pt x="259" y="387"/>
                  </a:lnTo>
                  <a:lnTo>
                    <a:pt x="268" y="379"/>
                  </a:lnTo>
                  <a:lnTo>
                    <a:pt x="274" y="367"/>
                  </a:lnTo>
                  <a:lnTo>
                    <a:pt x="278" y="354"/>
                  </a:lnTo>
                  <a:lnTo>
                    <a:pt x="279" y="340"/>
                  </a:lnTo>
                  <a:lnTo>
                    <a:pt x="278" y="326"/>
                  </a:lnTo>
                  <a:lnTo>
                    <a:pt x="274" y="313"/>
                  </a:lnTo>
                  <a:lnTo>
                    <a:pt x="267" y="302"/>
                  </a:lnTo>
                  <a:lnTo>
                    <a:pt x="259" y="293"/>
                  </a:lnTo>
                  <a:lnTo>
                    <a:pt x="247" y="287"/>
                  </a:lnTo>
                  <a:lnTo>
                    <a:pt x="232" y="284"/>
                  </a:lnTo>
                  <a:close/>
                  <a:moveTo>
                    <a:pt x="2023" y="269"/>
                  </a:moveTo>
                  <a:lnTo>
                    <a:pt x="2044" y="269"/>
                  </a:lnTo>
                  <a:lnTo>
                    <a:pt x="2044" y="380"/>
                  </a:lnTo>
                  <a:lnTo>
                    <a:pt x="2044" y="380"/>
                  </a:lnTo>
                  <a:lnTo>
                    <a:pt x="2110" y="269"/>
                  </a:lnTo>
                  <a:lnTo>
                    <a:pt x="2132" y="269"/>
                  </a:lnTo>
                  <a:lnTo>
                    <a:pt x="2132" y="411"/>
                  </a:lnTo>
                  <a:lnTo>
                    <a:pt x="2111" y="411"/>
                  </a:lnTo>
                  <a:lnTo>
                    <a:pt x="2111" y="302"/>
                  </a:lnTo>
                  <a:lnTo>
                    <a:pt x="2111" y="302"/>
                  </a:lnTo>
                  <a:lnTo>
                    <a:pt x="2044" y="411"/>
                  </a:lnTo>
                  <a:lnTo>
                    <a:pt x="2023" y="411"/>
                  </a:lnTo>
                  <a:lnTo>
                    <a:pt x="2023" y="269"/>
                  </a:lnTo>
                  <a:close/>
                  <a:moveTo>
                    <a:pt x="1868" y="269"/>
                  </a:moveTo>
                  <a:lnTo>
                    <a:pt x="1888" y="269"/>
                  </a:lnTo>
                  <a:lnTo>
                    <a:pt x="1888" y="380"/>
                  </a:lnTo>
                  <a:lnTo>
                    <a:pt x="1888" y="380"/>
                  </a:lnTo>
                  <a:lnTo>
                    <a:pt x="1955" y="269"/>
                  </a:lnTo>
                  <a:lnTo>
                    <a:pt x="1976" y="269"/>
                  </a:lnTo>
                  <a:lnTo>
                    <a:pt x="1976" y="411"/>
                  </a:lnTo>
                  <a:lnTo>
                    <a:pt x="1956" y="411"/>
                  </a:lnTo>
                  <a:lnTo>
                    <a:pt x="1956" y="302"/>
                  </a:lnTo>
                  <a:lnTo>
                    <a:pt x="1956" y="302"/>
                  </a:lnTo>
                  <a:lnTo>
                    <a:pt x="1888" y="411"/>
                  </a:lnTo>
                  <a:lnTo>
                    <a:pt x="1868" y="411"/>
                  </a:lnTo>
                  <a:lnTo>
                    <a:pt x="1868" y="269"/>
                  </a:lnTo>
                  <a:close/>
                  <a:moveTo>
                    <a:pt x="1723" y="269"/>
                  </a:moveTo>
                  <a:lnTo>
                    <a:pt x="1744" y="269"/>
                  </a:lnTo>
                  <a:lnTo>
                    <a:pt x="1744" y="332"/>
                  </a:lnTo>
                  <a:lnTo>
                    <a:pt x="1805" y="269"/>
                  </a:lnTo>
                  <a:lnTo>
                    <a:pt x="1832" y="269"/>
                  </a:lnTo>
                  <a:lnTo>
                    <a:pt x="1765" y="336"/>
                  </a:lnTo>
                  <a:lnTo>
                    <a:pt x="1837" y="411"/>
                  </a:lnTo>
                  <a:lnTo>
                    <a:pt x="1807" y="411"/>
                  </a:lnTo>
                  <a:lnTo>
                    <a:pt x="1744" y="341"/>
                  </a:lnTo>
                  <a:lnTo>
                    <a:pt x="1744" y="411"/>
                  </a:lnTo>
                  <a:lnTo>
                    <a:pt x="1723" y="411"/>
                  </a:lnTo>
                  <a:lnTo>
                    <a:pt x="1723" y="269"/>
                  </a:lnTo>
                  <a:close/>
                  <a:moveTo>
                    <a:pt x="1469" y="269"/>
                  </a:moveTo>
                  <a:lnTo>
                    <a:pt x="1549" y="269"/>
                  </a:lnTo>
                  <a:lnTo>
                    <a:pt x="1549" y="287"/>
                  </a:lnTo>
                  <a:lnTo>
                    <a:pt x="1490" y="287"/>
                  </a:lnTo>
                  <a:lnTo>
                    <a:pt x="1490" y="328"/>
                  </a:lnTo>
                  <a:lnTo>
                    <a:pt x="1543" y="328"/>
                  </a:lnTo>
                  <a:lnTo>
                    <a:pt x="1543" y="347"/>
                  </a:lnTo>
                  <a:lnTo>
                    <a:pt x="1490" y="347"/>
                  </a:lnTo>
                  <a:lnTo>
                    <a:pt x="1490" y="393"/>
                  </a:lnTo>
                  <a:lnTo>
                    <a:pt x="1549" y="393"/>
                  </a:lnTo>
                  <a:lnTo>
                    <a:pt x="1549" y="411"/>
                  </a:lnTo>
                  <a:lnTo>
                    <a:pt x="1469" y="411"/>
                  </a:lnTo>
                  <a:lnTo>
                    <a:pt x="1469" y="269"/>
                  </a:lnTo>
                  <a:close/>
                  <a:moveTo>
                    <a:pt x="1337" y="269"/>
                  </a:moveTo>
                  <a:lnTo>
                    <a:pt x="1357" y="269"/>
                  </a:lnTo>
                  <a:lnTo>
                    <a:pt x="1357" y="292"/>
                  </a:lnTo>
                  <a:lnTo>
                    <a:pt x="1358" y="307"/>
                  </a:lnTo>
                  <a:lnTo>
                    <a:pt x="1362" y="319"/>
                  </a:lnTo>
                  <a:lnTo>
                    <a:pt x="1369" y="328"/>
                  </a:lnTo>
                  <a:lnTo>
                    <a:pt x="1378" y="334"/>
                  </a:lnTo>
                  <a:lnTo>
                    <a:pt x="1392" y="336"/>
                  </a:lnTo>
                  <a:lnTo>
                    <a:pt x="1398" y="336"/>
                  </a:lnTo>
                  <a:lnTo>
                    <a:pt x="1403" y="335"/>
                  </a:lnTo>
                  <a:lnTo>
                    <a:pt x="1403" y="269"/>
                  </a:lnTo>
                  <a:lnTo>
                    <a:pt x="1423" y="269"/>
                  </a:lnTo>
                  <a:lnTo>
                    <a:pt x="1423" y="411"/>
                  </a:lnTo>
                  <a:lnTo>
                    <a:pt x="1403" y="411"/>
                  </a:lnTo>
                  <a:lnTo>
                    <a:pt x="1403" y="353"/>
                  </a:lnTo>
                  <a:lnTo>
                    <a:pt x="1398" y="353"/>
                  </a:lnTo>
                  <a:lnTo>
                    <a:pt x="1392" y="354"/>
                  </a:lnTo>
                  <a:lnTo>
                    <a:pt x="1376" y="352"/>
                  </a:lnTo>
                  <a:lnTo>
                    <a:pt x="1362" y="348"/>
                  </a:lnTo>
                  <a:lnTo>
                    <a:pt x="1352" y="339"/>
                  </a:lnTo>
                  <a:lnTo>
                    <a:pt x="1343" y="327"/>
                  </a:lnTo>
                  <a:lnTo>
                    <a:pt x="1339" y="312"/>
                  </a:lnTo>
                  <a:lnTo>
                    <a:pt x="1337" y="294"/>
                  </a:lnTo>
                  <a:lnTo>
                    <a:pt x="1337" y="269"/>
                  </a:lnTo>
                  <a:close/>
                  <a:moveTo>
                    <a:pt x="1192" y="269"/>
                  </a:moveTo>
                  <a:lnTo>
                    <a:pt x="1212" y="269"/>
                  </a:lnTo>
                  <a:lnTo>
                    <a:pt x="1212" y="380"/>
                  </a:lnTo>
                  <a:lnTo>
                    <a:pt x="1213" y="380"/>
                  </a:lnTo>
                  <a:lnTo>
                    <a:pt x="1280" y="269"/>
                  </a:lnTo>
                  <a:lnTo>
                    <a:pt x="1301" y="269"/>
                  </a:lnTo>
                  <a:lnTo>
                    <a:pt x="1301" y="411"/>
                  </a:lnTo>
                  <a:lnTo>
                    <a:pt x="1281" y="411"/>
                  </a:lnTo>
                  <a:lnTo>
                    <a:pt x="1281" y="302"/>
                  </a:lnTo>
                  <a:lnTo>
                    <a:pt x="1280" y="302"/>
                  </a:lnTo>
                  <a:lnTo>
                    <a:pt x="1213" y="411"/>
                  </a:lnTo>
                  <a:lnTo>
                    <a:pt x="1192" y="411"/>
                  </a:lnTo>
                  <a:lnTo>
                    <a:pt x="1192" y="269"/>
                  </a:lnTo>
                  <a:close/>
                  <a:moveTo>
                    <a:pt x="1037" y="269"/>
                  </a:moveTo>
                  <a:lnTo>
                    <a:pt x="1057" y="269"/>
                  </a:lnTo>
                  <a:lnTo>
                    <a:pt x="1057" y="328"/>
                  </a:lnTo>
                  <a:lnTo>
                    <a:pt x="1126" y="328"/>
                  </a:lnTo>
                  <a:lnTo>
                    <a:pt x="1126" y="269"/>
                  </a:lnTo>
                  <a:lnTo>
                    <a:pt x="1146" y="269"/>
                  </a:lnTo>
                  <a:lnTo>
                    <a:pt x="1146" y="411"/>
                  </a:lnTo>
                  <a:lnTo>
                    <a:pt x="1126" y="411"/>
                  </a:lnTo>
                  <a:lnTo>
                    <a:pt x="1126" y="347"/>
                  </a:lnTo>
                  <a:lnTo>
                    <a:pt x="1057" y="347"/>
                  </a:lnTo>
                  <a:lnTo>
                    <a:pt x="1057" y="411"/>
                  </a:lnTo>
                  <a:lnTo>
                    <a:pt x="1037" y="411"/>
                  </a:lnTo>
                  <a:lnTo>
                    <a:pt x="1037" y="269"/>
                  </a:lnTo>
                  <a:close/>
                  <a:moveTo>
                    <a:pt x="880" y="269"/>
                  </a:moveTo>
                  <a:lnTo>
                    <a:pt x="905" y="269"/>
                  </a:lnTo>
                  <a:lnTo>
                    <a:pt x="942" y="324"/>
                  </a:lnTo>
                  <a:lnTo>
                    <a:pt x="980" y="269"/>
                  </a:lnTo>
                  <a:lnTo>
                    <a:pt x="1003" y="269"/>
                  </a:lnTo>
                  <a:lnTo>
                    <a:pt x="955" y="337"/>
                  </a:lnTo>
                  <a:lnTo>
                    <a:pt x="1008" y="411"/>
                  </a:lnTo>
                  <a:lnTo>
                    <a:pt x="982" y="411"/>
                  </a:lnTo>
                  <a:lnTo>
                    <a:pt x="940" y="351"/>
                  </a:lnTo>
                  <a:lnTo>
                    <a:pt x="899" y="411"/>
                  </a:lnTo>
                  <a:lnTo>
                    <a:pt x="876" y="411"/>
                  </a:lnTo>
                  <a:lnTo>
                    <a:pt x="927" y="337"/>
                  </a:lnTo>
                  <a:lnTo>
                    <a:pt x="880" y="269"/>
                  </a:lnTo>
                  <a:close/>
                  <a:moveTo>
                    <a:pt x="771" y="269"/>
                  </a:moveTo>
                  <a:lnTo>
                    <a:pt x="851" y="269"/>
                  </a:lnTo>
                  <a:lnTo>
                    <a:pt x="851" y="287"/>
                  </a:lnTo>
                  <a:lnTo>
                    <a:pt x="791" y="287"/>
                  </a:lnTo>
                  <a:lnTo>
                    <a:pt x="791" y="328"/>
                  </a:lnTo>
                  <a:lnTo>
                    <a:pt x="846" y="328"/>
                  </a:lnTo>
                  <a:lnTo>
                    <a:pt x="846" y="347"/>
                  </a:lnTo>
                  <a:lnTo>
                    <a:pt x="791" y="347"/>
                  </a:lnTo>
                  <a:lnTo>
                    <a:pt x="791" y="393"/>
                  </a:lnTo>
                  <a:lnTo>
                    <a:pt x="851" y="393"/>
                  </a:lnTo>
                  <a:lnTo>
                    <a:pt x="851" y="411"/>
                  </a:lnTo>
                  <a:lnTo>
                    <a:pt x="771" y="411"/>
                  </a:lnTo>
                  <a:lnTo>
                    <a:pt x="771" y="269"/>
                  </a:lnTo>
                  <a:close/>
                  <a:moveTo>
                    <a:pt x="633" y="269"/>
                  </a:moveTo>
                  <a:lnTo>
                    <a:pt x="741" y="269"/>
                  </a:lnTo>
                  <a:lnTo>
                    <a:pt x="741" y="287"/>
                  </a:lnTo>
                  <a:lnTo>
                    <a:pt x="697" y="287"/>
                  </a:lnTo>
                  <a:lnTo>
                    <a:pt x="697" y="411"/>
                  </a:lnTo>
                  <a:lnTo>
                    <a:pt x="677" y="411"/>
                  </a:lnTo>
                  <a:lnTo>
                    <a:pt x="677" y="287"/>
                  </a:lnTo>
                  <a:lnTo>
                    <a:pt x="633" y="287"/>
                  </a:lnTo>
                  <a:lnTo>
                    <a:pt x="633" y="269"/>
                  </a:lnTo>
                  <a:close/>
                  <a:moveTo>
                    <a:pt x="494" y="269"/>
                  </a:moveTo>
                  <a:lnTo>
                    <a:pt x="515" y="269"/>
                  </a:lnTo>
                  <a:lnTo>
                    <a:pt x="515" y="380"/>
                  </a:lnTo>
                  <a:lnTo>
                    <a:pt x="515" y="380"/>
                  </a:lnTo>
                  <a:lnTo>
                    <a:pt x="582" y="269"/>
                  </a:lnTo>
                  <a:lnTo>
                    <a:pt x="603" y="269"/>
                  </a:lnTo>
                  <a:lnTo>
                    <a:pt x="603" y="411"/>
                  </a:lnTo>
                  <a:lnTo>
                    <a:pt x="582" y="411"/>
                  </a:lnTo>
                  <a:lnTo>
                    <a:pt x="582" y="302"/>
                  </a:lnTo>
                  <a:lnTo>
                    <a:pt x="582" y="302"/>
                  </a:lnTo>
                  <a:lnTo>
                    <a:pt x="516" y="411"/>
                  </a:lnTo>
                  <a:lnTo>
                    <a:pt x="494" y="411"/>
                  </a:lnTo>
                  <a:lnTo>
                    <a:pt x="494" y="269"/>
                  </a:lnTo>
                  <a:close/>
                  <a:moveTo>
                    <a:pt x="359" y="269"/>
                  </a:moveTo>
                  <a:lnTo>
                    <a:pt x="447" y="269"/>
                  </a:lnTo>
                  <a:lnTo>
                    <a:pt x="447" y="411"/>
                  </a:lnTo>
                  <a:lnTo>
                    <a:pt x="427" y="411"/>
                  </a:lnTo>
                  <a:lnTo>
                    <a:pt x="427" y="287"/>
                  </a:lnTo>
                  <a:lnTo>
                    <a:pt x="380" y="287"/>
                  </a:lnTo>
                  <a:lnTo>
                    <a:pt x="380" y="328"/>
                  </a:lnTo>
                  <a:lnTo>
                    <a:pt x="380" y="342"/>
                  </a:lnTo>
                  <a:lnTo>
                    <a:pt x="379" y="357"/>
                  </a:lnTo>
                  <a:lnTo>
                    <a:pt x="378" y="371"/>
                  </a:lnTo>
                  <a:lnTo>
                    <a:pt x="374" y="384"/>
                  </a:lnTo>
                  <a:lnTo>
                    <a:pt x="370" y="396"/>
                  </a:lnTo>
                  <a:lnTo>
                    <a:pt x="363" y="406"/>
                  </a:lnTo>
                  <a:lnTo>
                    <a:pt x="354" y="411"/>
                  </a:lnTo>
                  <a:lnTo>
                    <a:pt x="341" y="413"/>
                  </a:lnTo>
                  <a:lnTo>
                    <a:pt x="335" y="413"/>
                  </a:lnTo>
                  <a:lnTo>
                    <a:pt x="329" y="412"/>
                  </a:lnTo>
                  <a:lnTo>
                    <a:pt x="325" y="411"/>
                  </a:lnTo>
                  <a:lnTo>
                    <a:pt x="325" y="394"/>
                  </a:lnTo>
                  <a:lnTo>
                    <a:pt x="329" y="395"/>
                  </a:lnTo>
                  <a:lnTo>
                    <a:pt x="334" y="395"/>
                  </a:lnTo>
                  <a:lnTo>
                    <a:pt x="338" y="396"/>
                  </a:lnTo>
                  <a:lnTo>
                    <a:pt x="345" y="393"/>
                  </a:lnTo>
                  <a:lnTo>
                    <a:pt x="351" y="386"/>
                  </a:lnTo>
                  <a:lnTo>
                    <a:pt x="355" y="376"/>
                  </a:lnTo>
                  <a:lnTo>
                    <a:pt x="357" y="363"/>
                  </a:lnTo>
                  <a:lnTo>
                    <a:pt x="359" y="349"/>
                  </a:lnTo>
                  <a:lnTo>
                    <a:pt x="359" y="334"/>
                  </a:lnTo>
                  <a:lnTo>
                    <a:pt x="359" y="321"/>
                  </a:lnTo>
                  <a:lnTo>
                    <a:pt x="359" y="269"/>
                  </a:lnTo>
                  <a:close/>
                  <a:moveTo>
                    <a:pt x="18" y="269"/>
                  </a:moveTo>
                  <a:lnTo>
                    <a:pt x="126" y="269"/>
                  </a:lnTo>
                  <a:lnTo>
                    <a:pt x="126" y="411"/>
                  </a:lnTo>
                  <a:lnTo>
                    <a:pt x="105" y="411"/>
                  </a:lnTo>
                  <a:lnTo>
                    <a:pt x="105" y="287"/>
                  </a:lnTo>
                  <a:lnTo>
                    <a:pt x="37" y="287"/>
                  </a:lnTo>
                  <a:lnTo>
                    <a:pt x="37" y="411"/>
                  </a:lnTo>
                  <a:lnTo>
                    <a:pt x="18" y="411"/>
                  </a:lnTo>
                  <a:lnTo>
                    <a:pt x="18" y="269"/>
                  </a:lnTo>
                  <a:close/>
                  <a:moveTo>
                    <a:pt x="1658" y="267"/>
                  </a:moveTo>
                  <a:lnTo>
                    <a:pt x="1674" y="268"/>
                  </a:lnTo>
                  <a:lnTo>
                    <a:pt x="1689" y="273"/>
                  </a:lnTo>
                  <a:lnTo>
                    <a:pt x="1688" y="293"/>
                  </a:lnTo>
                  <a:lnTo>
                    <a:pt x="1674" y="287"/>
                  </a:lnTo>
                  <a:lnTo>
                    <a:pt x="1658" y="284"/>
                  </a:lnTo>
                  <a:lnTo>
                    <a:pt x="1640" y="288"/>
                  </a:lnTo>
                  <a:lnTo>
                    <a:pt x="1625" y="295"/>
                  </a:lnTo>
                  <a:lnTo>
                    <a:pt x="1614" y="307"/>
                  </a:lnTo>
                  <a:lnTo>
                    <a:pt x="1607" y="322"/>
                  </a:lnTo>
                  <a:lnTo>
                    <a:pt x="1605" y="340"/>
                  </a:lnTo>
                  <a:lnTo>
                    <a:pt x="1607" y="358"/>
                  </a:lnTo>
                  <a:lnTo>
                    <a:pt x="1614" y="375"/>
                  </a:lnTo>
                  <a:lnTo>
                    <a:pt x="1626" y="385"/>
                  </a:lnTo>
                  <a:lnTo>
                    <a:pt x="1641" y="393"/>
                  </a:lnTo>
                  <a:lnTo>
                    <a:pt x="1658" y="396"/>
                  </a:lnTo>
                  <a:lnTo>
                    <a:pt x="1669" y="395"/>
                  </a:lnTo>
                  <a:lnTo>
                    <a:pt x="1680" y="393"/>
                  </a:lnTo>
                  <a:lnTo>
                    <a:pt x="1688" y="388"/>
                  </a:lnTo>
                  <a:lnTo>
                    <a:pt x="1689" y="409"/>
                  </a:lnTo>
                  <a:lnTo>
                    <a:pt x="1678" y="412"/>
                  </a:lnTo>
                  <a:lnTo>
                    <a:pt x="1667" y="413"/>
                  </a:lnTo>
                  <a:lnTo>
                    <a:pt x="1657" y="413"/>
                  </a:lnTo>
                  <a:lnTo>
                    <a:pt x="1637" y="411"/>
                  </a:lnTo>
                  <a:lnTo>
                    <a:pt x="1618" y="405"/>
                  </a:lnTo>
                  <a:lnTo>
                    <a:pt x="1603" y="394"/>
                  </a:lnTo>
                  <a:lnTo>
                    <a:pt x="1592" y="379"/>
                  </a:lnTo>
                  <a:lnTo>
                    <a:pt x="1585" y="361"/>
                  </a:lnTo>
                  <a:lnTo>
                    <a:pt x="1583" y="339"/>
                  </a:lnTo>
                  <a:lnTo>
                    <a:pt x="1585" y="319"/>
                  </a:lnTo>
                  <a:lnTo>
                    <a:pt x="1593" y="302"/>
                  </a:lnTo>
                  <a:lnTo>
                    <a:pt x="1603" y="287"/>
                  </a:lnTo>
                  <a:lnTo>
                    <a:pt x="1618" y="276"/>
                  </a:lnTo>
                  <a:lnTo>
                    <a:pt x="1637" y="269"/>
                  </a:lnTo>
                  <a:lnTo>
                    <a:pt x="1658" y="267"/>
                  </a:lnTo>
                  <a:close/>
                  <a:moveTo>
                    <a:pt x="232" y="267"/>
                  </a:moveTo>
                  <a:lnTo>
                    <a:pt x="252" y="269"/>
                  </a:lnTo>
                  <a:lnTo>
                    <a:pt x="269" y="277"/>
                  </a:lnTo>
                  <a:lnTo>
                    <a:pt x="282" y="288"/>
                  </a:lnTo>
                  <a:lnTo>
                    <a:pt x="292" y="303"/>
                  </a:lnTo>
                  <a:lnTo>
                    <a:pt x="298" y="320"/>
                  </a:lnTo>
                  <a:lnTo>
                    <a:pt x="300" y="340"/>
                  </a:lnTo>
                  <a:lnTo>
                    <a:pt x="298" y="361"/>
                  </a:lnTo>
                  <a:lnTo>
                    <a:pt x="292" y="378"/>
                  </a:lnTo>
                  <a:lnTo>
                    <a:pt x="282" y="393"/>
                  </a:lnTo>
                  <a:lnTo>
                    <a:pt x="269" y="405"/>
                  </a:lnTo>
                  <a:lnTo>
                    <a:pt x="252" y="411"/>
                  </a:lnTo>
                  <a:lnTo>
                    <a:pt x="232" y="413"/>
                  </a:lnTo>
                  <a:lnTo>
                    <a:pt x="213" y="411"/>
                  </a:lnTo>
                  <a:lnTo>
                    <a:pt x="195" y="405"/>
                  </a:lnTo>
                  <a:lnTo>
                    <a:pt x="182" y="393"/>
                  </a:lnTo>
                  <a:lnTo>
                    <a:pt x="172" y="378"/>
                  </a:lnTo>
                  <a:lnTo>
                    <a:pt x="167" y="361"/>
                  </a:lnTo>
                  <a:lnTo>
                    <a:pt x="164" y="340"/>
                  </a:lnTo>
                  <a:lnTo>
                    <a:pt x="167" y="320"/>
                  </a:lnTo>
                  <a:lnTo>
                    <a:pt x="172" y="303"/>
                  </a:lnTo>
                  <a:lnTo>
                    <a:pt x="182" y="288"/>
                  </a:lnTo>
                  <a:lnTo>
                    <a:pt x="195" y="277"/>
                  </a:lnTo>
                  <a:lnTo>
                    <a:pt x="213" y="269"/>
                  </a:lnTo>
                  <a:lnTo>
                    <a:pt x="232" y="267"/>
                  </a:lnTo>
                  <a:close/>
                  <a:moveTo>
                    <a:pt x="2052" y="236"/>
                  </a:moveTo>
                  <a:lnTo>
                    <a:pt x="2059" y="241"/>
                  </a:lnTo>
                  <a:lnTo>
                    <a:pt x="2068" y="243"/>
                  </a:lnTo>
                  <a:lnTo>
                    <a:pt x="2077" y="244"/>
                  </a:lnTo>
                  <a:lnTo>
                    <a:pt x="2087" y="243"/>
                  </a:lnTo>
                  <a:lnTo>
                    <a:pt x="2096" y="241"/>
                  </a:lnTo>
                  <a:lnTo>
                    <a:pt x="2103" y="236"/>
                  </a:lnTo>
                  <a:lnTo>
                    <a:pt x="2106" y="254"/>
                  </a:lnTo>
                  <a:lnTo>
                    <a:pt x="2097" y="257"/>
                  </a:lnTo>
                  <a:lnTo>
                    <a:pt x="2087" y="259"/>
                  </a:lnTo>
                  <a:lnTo>
                    <a:pt x="2077" y="260"/>
                  </a:lnTo>
                  <a:lnTo>
                    <a:pt x="2068" y="259"/>
                  </a:lnTo>
                  <a:lnTo>
                    <a:pt x="2058" y="257"/>
                  </a:lnTo>
                  <a:lnTo>
                    <a:pt x="2049" y="254"/>
                  </a:lnTo>
                  <a:lnTo>
                    <a:pt x="2052" y="236"/>
                  </a:lnTo>
                  <a:close/>
                  <a:moveTo>
                    <a:pt x="199" y="50"/>
                  </a:moveTo>
                  <a:lnTo>
                    <a:pt x="185" y="52"/>
                  </a:lnTo>
                  <a:lnTo>
                    <a:pt x="173" y="57"/>
                  </a:lnTo>
                  <a:lnTo>
                    <a:pt x="163" y="67"/>
                  </a:lnTo>
                  <a:lnTo>
                    <a:pt x="157" y="78"/>
                  </a:lnTo>
                  <a:lnTo>
                    <a:pt x="154" y="92"/>
                  </a:lnTo>
                  <a:lnTo>
                    <a:pt x="152" y="105"/>
                  </a:lnTo>
                  <a:lnTo>
                    <a:pt x="153" y="119"/>
                  </a:lnTo>
                  <a:lnTo>
                    <a:pt x="157" y="132"/>
                  </a:lnTo>
                  <a:lnTo>
                    <a:pt x="163" y="143"/>
                  </a:lnTo>
                  <a:lnTo>
                    <a:pt x="172" y="153"/>
                  </a:lnTo>
                  <a:lnTo>
                    <a:pt x="184" y="158"/>
                  </a:lnTo>
                  <a:lnTo>
                    <a:pt x="199" y="160"/>
                  </a:lnTo>
                  <a:lnTo>
                    <a:pt x="214" y="158"/>
                  </a:lnTo>
                  <a:lnTo>
                    <a:pt x="225" y="153"/>
                  </a:lnTo>
                  <a:lnTo>
                    <a:pt x="234" y="143"/>
                  </a:lnTo>
                  <a:lnTo>
                    <a:pt x="240" y="132"/>
                  </a:lnTo>
                  <a:lnTo>
                    <a:pt x="244" y="119"/>
                  </a:lnTo>
                  <a:lnTo>
                    <a:pt x="245" y="105"/>
                  </a:lnTo>
                  <a:lnTo>
                    <a:pt x="244" y="92"/>
                  </a:lnTo>
                  <a:lnTo>
                    <a:pt x="240" y="78"/>
                  </a:lnTo>
                  <a:lnTo>
                    <a:pt x="234" y="67"/>
                  </a:lnTo>
                  <a:lnTo>
                    <a:pt x="224" y="57"/>
                  </a:lnTo>
                  <a:lnTo>
                    <a:pt x="213" y="52"/>
                  </a:lnTo>
                  <a:lnTo>
                    <a:pt x="199" y="50"/>
                  </a:lnTo>
                  <a:close/>
                  <a:moveTo>
                    <a:pt x="938" y="35"/>
                  </a:moveTo>
                  <a:lnTo>
                    <a:pt x="958" y="35"/>
                  </a:lnTo>
                  <a:lnTo>
                    <a:pt x="958" y="145"/>
                  </a:lnTo>
                  <a:lnTo>
                    <a:pt x="958" y="145"/>
                  </a:lnTo>
                  <a:lnTo>
                    <a:pt x="1026" y="35"/>
                  </a:lnTo>
                  <a:lnTo>
                    <a:pt x="1046" y="35"/>
                  </a:lnTo>
                  <a:lnTo>
                    <a:pt x="1046" y="176"/>
                  </a:lnTo>
                  <a:lnTo>
                    <a:pt x="1026" y="176"/>
                  </a:lnTo>
                  <a:lnTo>
                    <a:pt x="1026" y="66"/>
                  </a:lnTo>
                  <a:lnTo>
                    <a:pt x="1026" y="66"/>
                  </a:lnTo>
                  <a:lnTo>
                    <a:pt x="959" y="176"/>
                  </a:lnTo>
                  <a:lnTo>
                    <a:pt x="938" y="176"/>
                  </a:lnTo>
                  <a:lnTo>
                    <a:pt x="938" y="35"/>
                  </a:lnTo>
                  <a:close/>
                  <a:moveTo>
                    <a:pt x="783" y="35"/>
                  </a:moveTo>
                  <a:lnTo>
                    <a:pt x="803" y="35"/>
                  </a:lnTo>
                  <a:lnTo>
                    <a:pt x="803" y="145"/>
                  </a:lnTo>
                  <a:lnTo>
                    <a:pt x="803" y="145"/>
                  </a:lnTo>
                  <a:lnTo>
                    <a:pt x="871" y="35"/>
                  </a:lnTo>
                  <a:lnTo>
                    <a:pt x="891" y="35"/>
                  </a:lnTo>
                  <a:lnTo>
                    <a:pt x="891" y="176"/>
                  </a:lnTo>
                  <a:lnTo>
                    <a:pt x="871" y="176"/>
                  </a:lnTo>
                  <a:lnTo>
                    <a:pt x="871" y="66"/>
                  </a:lnTo>
                  <a:lnTo>
                    <a:pt x="871" y="66"/>
                  </a:lnTo>
                  <a:lnTo>
                    <a:pt x="804" y="176"/>
                  </a:lnTo>
                  <a:lnTo>
                    <a:pt x="783" y="176"/>
                  </a:lnTo>
                  <a:lnTo>
                    <a:pt x="783" y="35"/>
                  </a:lnTo>
                  <a:close/>
                  <a:moveTo>
                    <a:pt x="639" y="35"/>
                  </a:moveTo>
                  <a:lnTo>
                    <a:pt x="658" y="35"/>
                  </a:lnTo>
                  <a:lnTo>
                    <a:pt x="658" y="97"/>
                  </a:lnTo>
                  <a:lnTo>
                    <a:pt x="719" y="35"/>
                  </a:lnTo>
                  <a:lnTo>
                    <a:pt x="746" y="35"/>
                  </a:lnTo>
                  <a:lnTo>
                    <a:pt x="680" y="101"/>
                  </a:lnTo>
                  <a:lnTo>
                    <a:pt x="752" y="176"/>
                  </a:lnTo>
                  <a:lnTo>
                    <a:pt x="722" y="176"/>
                  </a:lnTo>
                  <a:lnTo>
                    <a:pt x="658" y="107"/>
                  </a:lnTo>
                  <a:lnTo>
                    <a:pt x="658" y="176"/>
                  </a:lnTo>
                  <a:lnTo>
                    <a:pt x="639" y="176"/>
                  </a:lnTo>
                  <a:lnTo>
                    <a:pt x="639" y="35"/>
                  </a:lnTo>
                  <a:close/>
                  <a:moveTo>
                    <a:pt x="305" y="35"/>
                  </a:moveTo>
                  <a:lnTo>
                    <a:pt x="338" y="35"/>
                  </a:lnTo>
                  <a:lnTo>
                    <a:pt x="383" y="152"/>
                  </a:lnTo>
                  <a:lnTo>
                    <a:pt x="426" y="35"/>
                  </a:lnTo>
                  <a:lnTo>
                    <a:pt x="460" y="35"/>
                  </a:lnTo>
                  <a:lnTo>
                    <a:pt x="460" y="176"/>
                  </a:lnTo>
                  <a:lnTo>
                    <a:pt x="440" y="176"/>
                  </a:lnTo>
                  <a:lnTo>
                    <a:pt x="440" y="53"/>
                  </a:lnTo>
                  <a:lnTo>
                    <a:pt x="439" y="53"/>
                  </a:lnTo>
                  <a:lnTo>
                    <a:pt x="392" y="176"/>
                  </a:lnTo>
                  <a:lnTo>
                    <a:pt x="372" y="176"/>
                  </a:lnTo>
                  <a:lnTo>
                    <a:pt x="325" y="53"/>
                  </a:lnTo>
                  <a:lnTo>
                    <a:pt x="325" y="53"/>
                  </a:lnTo>
                  <a:lnTo>
                    <a:pt x="325" y="176"/>
                  </a:lnTo>
                  <a:lnTo>
                    <a:pt x="305" y="176"/>
                  </a:lnTo>
                  <a:lnTo>
                    <a:pt x="305" y="35"/>
                  </a:lnTo>
                  <a:close/>
                  <a:moveTo>
                    <a:pt x="0" y="35"/>
                  </a:moveTo>
                  <a:lnTo>
                    <a:pt x="109" y="35"/>
                  </a:lnTo>
                  <a:lnTo>
                    <a:pt x="109" y="52"/>
                  </a:lnTo>
                  <a:lnTo>
                    <a:pt x="65" y="52"/>
                  </a:lnTo>
                  <a:lnTo>
                    <a:pt x="65" y="176"/>
                  </a:lnTo>
                  <a:lnTo>
                    <a:pt x="44" y="176"/>
                  </a:lnTo>
                  <a:lnTo>
                    <a:pt x="44" y="52"/>
                  </a:lnTo>
                  <a:lnTo>
                    <a:pt x="0" y="52"/>
                  </a:lnTo>
                  <a:lnTo>
                    <a:pt x="0" y="35"/>
                  </a:lnTo>
                  <a:close/>
                  <a:moveTo>
                    <a:pt x="573" y="31"/>
                  </a:moveTo>
                  <a:lnTo>
                    <a:pt x="589" y="33"/>
                  </a:lnTo>
                  <a:lnTo>
                    <a:pt x="604" y="38"/>
                  </a:lnTo>
                  <a:lnTo>
                    <a:pt x="603" y="57"/>
                  </a:lnTo>
                  <a:lnTo>
                    <a:pt x="589" y="52"/>
                  </a:lnTo>
                  <a:lnTo>
                    <a:pt x="574" y="50"/>
                  </a:lnTo>
                  <a:lnTo>
                    <a:pt x="555" y="52"/>
                  </a:lnTo>
                  <a:lnTo>
                    <a:pt x="540" y="60"/>
                  </a:lnTo>
                  <a:lnTo>
                    <a:pt x="529" y="72"/>
                  </a:lnTo>
                  <a:lnTo>
                    <a:pt x="521" y="87"/>
                  </a:lnTo>
                  <a:lnTo>
                    <a:pt x="519" y="105"/>
                  </a:lnTo>
                  <a:lnTo>
                    <a:pt x="521" y="124"/>
                  </a:lnTo>
                  <a:lnTo>
                    <a:pt x="530" y="139"/>
                  </a:lnTo>
                  <a:lnTo>
                    <a:pt x="540" y="150"/>
                  </a:lnTo>
                  <a:lnTo>
                    <a:pt x="555" y="158"/>
                  </a:lnTo>
                  <a:lnTo>
                    <a:pt x="573" y="160"/>
                  </a:lnTo>
                  <a:lnTo>
                    <a:pt x="583" y="160"/>
                  </a:lnTo>
                  <a:lnTo>
                    <a:pt x="594" y="157"/>
                  </a:lnTo>
                  <a:lnTo>
                    <a:pt x="604" y="154"/>
                  </a:lnTo>
                  <a:lnTo>
                    <a:pt x="605" y="173"/>
                  </a:lnTo>
                  <a:lnTo>
                    <a:pt x="593" y="177"/>
                  </a:lnTo>
                  <a:lnTo>
                    <a:pt x="582" y="178"/>
                  </a:lnTo>
                  <a:lnTo>
                    <a:pt x="573" y="178"/>
                  </a:lnTo>
                  <a:lnTo>
                    <a:pt x="551" y="176"/>
                  </a:lnTo>
                  <a:lnTo>
                    <a:pt x="533" y="170"/>
                  </a:lnTo>
                  <a:lnTo>
                    <a:pt x="518" y="158"/>
                  </a:lnTo>
                  <a:lnTo>
                    <a:pt x="507" y="144"/>
                  </a:lnTo>
                  <a:lnTo>
                    <a:pt x="500" y="126"/>
                  </a:lnTo>
                  <a:lnTo>
                    <a:pt x="498" y="104"/>
                  </a:lnTo>
                  <a:lnTo>
                    <a:pt x="500" y="84"/>
                  </a:lnTo>
                  <a:lnTo>
                    <a:pt x="507" y="66"/>
                  </a:lnTo>
                  <a:lnTo>
                    <a:pt x="519" y="52"/>
                  </a:lnTo>
                  <a:lnTo>
                    <a:pt x="534" y="41"/>
                  </a:lnTo>
                  <a:lnTo>
                    <a:pt x="552" y="34"/>
                  </a:lnTo>
                  <a:lnTo>
                    <a:pt x="573" y="31"/>
                  </a:lnTo>
                  <a:close/>
                  <a:moveTo>
                    <a:pt x="199" y="31"/>
                  </a:moveTo>
                  <a:lnTo>
                    <a:pt x="219" y="35"/>
                  </a:lnTo>
                  <a:lnTo>
                    <a:pt x="235" y="41"/>
                  </a:lnTo>
                  <a:lnTo>
                    <a:pt x="249" y="53"/>
                  </a:lnTo>
                  <a:lnTo>
                    <a:pt x="259" y="68"/>
                  </a:lnTo>
                  <a:lnTo>
                    <a:pt x="265" y="85"/>
                  </a:lnTo>
                  <a:lnTo>
                    <a:pt x="267" y="105"/>
                  </a:lnTo>
                  <a:lnTo>
                    <a:pt x="265" y="126"/>
                  </a:lnTo>
                  <a:lnTo>
                    <a:pt x="259" y="143"/>
                  </a:lnTo>
                  <a:lnTo>
                    <a:pt x="249" y="158"/>
                  </a:lnTo>
                  <a:lnTo>
                    <a:pt x="235" y="169"/>
                  </a:lnTo>
                  <a:lnTo>
                    <a:pt x="219" y="176"/>
                  </a:lnTo>
                  <a:lnTo>
                    <a:pt x="199" y="178"/>
                  </a:lnTo>
                  <a:lnTo>
                    <a:pt x="178" y="176"/>
                  </a:lnTo>
                  <a:lnTo>
                    <a:pt x="161" y="169"/>
                  </a:lnTo>
                  <a:lnTo>
                    <a:pt x="148" y="158"/>
                  </a:lnTo>
                  <a:lnTo>
                    <a:pt x="139" y="143"/>
                  </a:lnTo>
                  <a:lnTo>
                    <a:pt x="132" y="126"/>
                  </a:lnTo>
                  <a:lnTo>
                    <a:pt x="130" y="105"/>
                  </a:lnTo>
                  <a:lnTo>
                    <a:pt x="132" y="85"/>
                  </a:lnTo>
                  <a:lnTo>
                    <a:pt x="139" y="68"/>
                  </a:lnTo>
                  <a:lnTo>
                    <a:pt x="148" y="53"/>
                  </a:lnTo>
                  <a:lnTo>
                    <a:pt x="162" y="41"/>
                  </a:lnTo>
                  <a:lnTo>
                    <a:pt x="178" y="35"/>
                  </a:lnTo>
                  <a:lnTo>
                    <a:pt x="199" y="31"/>
                  </a:lnTo>
                  <a:close/>
                  <a:moveTo>
                    <a:pt x="967" y="0"/>
                  </a:moveTo>
                  <a:lnTo>
                    <a:pt x="973" y="5"/>
                  </a:lnTo>
                  <a:lnTo>
                    <a:pt x="983" y="8"/>
                  </a:lnTo>
                  <a:lnTo>
                    <a:pt x="992" y="9"/>
                  </a:lnTo>
                  <a:lnTo>
                    <a:pt x="1001" y="8"/>
                  </a:lnTo>
                  <a:lnTo>
                    <a:pt x="1011" y="5"/>
                  </a:lnTo>
                  <a:lnTo>
                    <a:pt x="1017" y="0"/>
                  </a:lnTo>
                  <a:lnTo>
                    <a:pt x="1021" y="19"/>
                  </a:lnTo>
                  <a:lnTo>
                    <a:pt x="1013" y="22"/>
                  </a:lnTo>
                  <a:lnTo>
                    <a:pt x="1001" y="24"/>
                  </a:lnTo>
                  <a:lnTo>
                    <a:pt x="992" y="24"/>
                  </a:lnTo>
                  <a:lnTo>
                    <a:pt x="983" y="24"/>
                  </a:lnTo>
                  <a:lnTo>
                    <a:pt x="972" y="22"/>
                  </a:lnTo>
                  <a:lnTo>
                    <a:pt x="965" y="19"/>
                  </a:lnTo>
                  <a:lnTo>
                    <a:pt x="967" y="0"/>
                  </a:lnTo>
                  <a:close/>
                </a:path>
              </a:pathLst>
            </a:custGeom>
            <a:solidFill>
              <a:schemeClr val="tx1">
                <a:lumMod val="95000"/>
                <a:lumOff val="5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algn="l">
                <a:defRPr/>
              </a:pPr>
              <a:endParaRPr lang="ru-RU"/>
            </a:p>
          </p:txBody>
        </p:sp>
        <p:grpSp>
          <p:nvGrpSpPr>
            <p:cNvPr id="3096" name="Group 34"/>
            <p:cNvGrpSpPr>
              <a:grpSpLocks noChangeAspect="1"/>
            </p:cNvGrpSpPr>
            <p:nvPr/>
          </p:nvGrpSpPr>
          <p:grpSpPr bwMode="auto">
            <a:xfrm>
              <a:off x="543276" y="545242"/>
              <a:ext cx="421345" cy="421345"/>
              <a:chOff x="1099" y="205"/>
              <a:chExt cx="340" cy="340"/>
            </a:xfrm>
          </p:grpSpPr>
          <p:sp>
            <p:nvSpPr>
              <p:cNvPr id="34" name="Freeform 38"/>
              <p:cNvSpPr>
                <a:spLocks noEditPoints="1"/>
              </p:cNvSpPr>
              <p:nvPr/>
            </p:nvSpPr>
            <p:spPr bwMode="auto">
              <a:xfrm>
                <a:off x="1099" y="325"/>
                <a:ext cx="342" cy="221"/>
              </a:xfrm>
              <a:custGeom>
                <a:avLst/>
                <a:gdLst>
                  <a:gd name="T0" fmla="*/ 240 w 680"/>
                  <a:gd name="T1" fmla="*/ 240 h 441"/>
                  <a:gd name="T2" fmla="*/ 440 w 680"/>
                  <a:gd name="T3" fmla="*/ 240 h 441"/>
                  <a:gd name="T4" fmla="*/ 440 w 680"/>
                  <a:gd name="T5" fmla="*/ 441 h 441"/>
                  <a:gd name="T6" fmla="*/ 240 w 680"/>
                  <a:gd name="T7" fmla="*/ 441 h 441"/>
                  <a:gd name="T8" fmla="*/ 240 w 680"/>
                  <a:gd name="T9" fmla="*/ 240 h 441"/>
                  <a:gd name="T10" fmla="*/ 480 w 680"/>
                  <a:gd name="T11" fmla="*/ 0 h 441"/>
                  <a:gd name="T12" fmla="*/ 680 w 680"/>
                  <a:gd name="T13" fmla="*/ 0 h 441"/>
                  <a:gd name="T14" fmla="*/ 680 w 680"/>
                  <a:gd name="T15" fmla="*/ 441 h 441"/>
                  <a:gd name="T16" fmla="*/ 480 w 680"/>
                  <a:gd name="T17" fmla="*/ 441 h 441"/>
                  <a:gd name="T18" fmla="*/ 480 w 680"/>
                  <a:gd name="T19" fmla="*/ 0 h 441"/>
                  <a:gd name="T20" fmla="*/ 0 w 680"/>
                  <a:gd name="T21" fmla="*/ 0 h 441"/>
                  <a:gd name="T22" fmla="*/ 200 w 680"/>
                  <a:gd name="T23" fmla="*/ 0 h 441"/>
                  <a:gd name="T24" fmla="*/ 200 w 680"/>
                  <a:gd name="T25" fmla="*/ 441 h 441"/>
                  <a:gd name="T26" fmla="*/ 0 w 680"/>
                  <a:gd name="T27" fmla="*/ 441 h 441"/>
                  <a:gd name="T28" fmla="*/ 0 w 680"/>
                  <a:gd name="T29" fmla="*/ 0 h 4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680" h="441">
                    <a:moveTo>
                      <a:pt x="240" y="240"/>
                    </a:moveTo>
                    <a:lnTo>
                      <a:pt x="440" y="240"/>
                    </a:lnTo>
                    <a:lnTo>
                      <a:pt x="440" y="441"/>
                    </a:lnTo>
                    <a:lnTo>
                      <a:pt x="240" y="441"/>
                    </a:lnTo>
                    <a:lnTo>
                      <a:pt x="240" y="240"/>
                    </a:lnTo>
                    <a:close/>
                    <a:moveTo>
                      <a:pt x="480" y="0"/>
                    </a:moveTo>
                    <a:lnTo>
                      <a:pt x="680" y="0"/>
                    </a:lnTo>
                    <a:lnTo>
                      <a:pt x="680" y="441"/>
                    </a:lnTo>
                    <a:lnTo>
                      <a:pt x="480" y="441"/>
                    </a:lnTo>
                    <a:lnTo>
                      <a:pt x="480" y="0"/>
                    </a:lnTo>
                    <a:close/>
                    <a:moveTo>
                      <a:pt x="0" y="0"/>
                    </a:moveTo>
                    <a:lnTo>
                      <a:pt x="200" y="0"/>
                    </a:lnTo>
                    <a:lnTo>
                      <a:pt x="200" y="441"/>
                    </a:lnTo>
                    <a:lnTo>
                      <a:pt x="0" y="44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tx1">
                  <a:lumMod val="95000"/>
                  <a:lumOff val="5000"/>
                </a:schemeClr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algn="l">
                  <a:defRPr/>
                </a:pPr>
                <a:endParaRPr lang="ru-RU"/>
              </a:p>
            </p:txBody>
          </p:sp>
          <p:sp>
            <p:nvSpPr>
              <p:cNvPr id="3098" name="Freeform 39"/>
              <p:cNvSpPr>
                <a:spLocks noChangeAspect="1" noEditPoints="1"/>
              </p:cNvSpPr>
              <p:nvPr/>
            </p:nvSpPr>
            <p:spPr bwMode="auto">
              <a:xfrm>
                <a:off x="1099" y="205"/>
                <a:ext cx="340" cy="220"/>
              </a:xfrm>
              <a:custGeom>
                <a:avLst/>
                <a:gdLst>
                  <a:gd name="T0" fmla="*/ 1 w 680"/>
                  <a:gd name="T1" fmla="*/ 0 h 441"/>
                  <a:gd name="T2" fmla="*/ 1 w 680"/>
                  <a:gd name="T3" fmla="*/ 0 h 441"/>
                  <a:gd name="T4" fmla="*/ 1 w 680"/>
                  <a:gd name="T5" fmla="*/ 0 h 441"/>
                  <a:gd name="T6" fmla="*/ 1 w 680"/>
                  <a:gd name="T7" fmla="*/ 0 h 441"/>
                  <a:gd name="T8" fmla="*/ 1 w 680"/>
                  <a:gd name="T9" fmla="*/ 0 h 441"/>
                  <a:gd name="T10" fmla="*/ 1 w 680"/>
                  <a:gd name="T11" fmla="*/ 0 h 441"/>
                  <a:gd name="T12" fmla="*/ 1 w 680"/>
                  <a:gd name="T13" fmla="*/ 0 h 441"/>
                  <a:gd name="T14" fmla="*/ 1 w 680"/>
                  <a:gd name="T15" fmla="*/ 0 h 441"/>
                  <a:gd name="T16" fmla="*/ 1 w 680"/>
                  <a:gd name="T17" fmla="*/ 0 h 441"/>
                  <a:gd name="T18" fmla="*/ 1 w 680"/>
                  <a:gd name="T19" fmla="*/ 0 h 441"/>
                  <a:gd name="T20" fmla="*/ 0 w 680"/>
                  <a:gd name="T21" fmla="*/ 0 h 441"/>
                  <a:gd name="T22" fmla="*/ 1 w 680"/>
                  <a:gd name="T23" fmla="*/ 0 h 441"/>
                  <a:gd name="T24" fmla="*/ 1 w 680"/>
                  <a:gd name="T25" fmla="*/ 0 h 441"/>
                  <a:gd name="T26" fmla="*/ 0 w 680"/>
                  <a:gd name="T27" fmla="*/ 0 h 441"/>
                  <a:gd name="T28" fmla="*/ 0 w 680"/>
                  <a:gd name="T29" fmla="*/ 0 h 441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0" t="0" r="r" b="b"/>
                <a:pathLst>
                  <a:path w="680" h="441">
                    <a:moveTo>
                      <a:pt x="480" y="0"/>
                    </a:moveTo>
                    <a:lnTo>
                      <a:pt x="680" y="0"/>
                    </a:lnTo>
                    <a:lnTo>
                      <a:pt x="680" y="201"/>
                    </a:lnTo>
                    <a:lnTo>
                      <a:pt x="480" y="201"/>
                    </a:lnTo>
                    <a:lnTo>
                      <a:pt x="480" y="0"/>
                    </a:lnTo>
                    <a:close/>
                    <a:moveTo>
                      <a:pt x="240" y="0"/>
                    </a:moveTo>
                    <a:lnTo>
                      <a:pt x="440" y="0"/>
                    </a:lnTo>
                    <a:lnTo>
                      <a:pt x="440" y="441"/>
                    </a:lnTo>
                    <a:lnTo>
                      <a:pt x="240" y="441"/>
                    </a:lnTo>
                    <a:lnTo>
                      <a:pt x="240" y="0"/>
                    </a:lnTo>
                    <a:close/>
                    <a:moveTo>
                      <a:pt x="0" y="0"/>
                    </a:moveTo>
                    <a:lnTo>
                      <a:pt x="200" y="0"/>
                    </a:lnTo>
                    <a:lnTo>
                      <a:pt x="200" y="201"/>
                    </a:lnTo>
                    <a:lnTo>
                      <a:pt x="0" y="20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BF4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</p:grpSp>
      <p:sp>
        <p:nvSpPr>
          <p:cNvPr id="11" name="Rectangle 32"/>
          <p:cNvSpPr txBox="1">
            <a:spLocks noChangeArrowheads="1"/>
          </p:cNvSpPr>
          <p:nvPr/>
        </p:nvSpPr>
        <p:spPr bwMode="auto">
          <a:xfrm>
            <a:off x="5616575" y="4302125"/>
            <a:ext cx="2592388" cy="55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57592" tIns="28795" rIns="57592" bIns="28795" anchor="ctr"/>
          <a:lstStyle>
            <a:lvl1pPr algn="l" defTabSz="771525" eaLnBrk="0" hangingPunct="0">
              <a:spcBef>
                <a:spcPct val="20000"/>
              </a:spcBef>
              <a:buFont typeface="Arial" charset="0"/>
              <a:buChar char="•"/>
              <a:defRPr sz="2700">
                <a:solidFill>
                  <a:schemeClr val="tx1"/>
                </a:solidFill>
                <a:latin typeface="Calibri" pitchFamily="34" charset="0"/>
              </a:defRPr>
            </a:lvl1pPr>
            <a:lvl2pPr marL="625475" indent="-239713" algn="l" defTabSz="771525" eaLnBrk="0" hangingPunct="0">
              <a:spcBef>
                <a:spcPct val="20000"/>
              </a:spcBef>
              <a:buFont typeface="Arial" charset="0"/>
              <a:buChar char="–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963613" indent="-192088" algn="l" defTabSz="771525" eaLnBrk="0" hangingPunct="0">
              <a:spcBef>
                <a:spcPct val="200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349375" indent="-192088" algn="l" defTabSz="771525" eaLnBrk="0" hangingPunct="0">
              <a:spcBef>
                <a:spcPct val="20000"/>
              </a:spcBef>
              <a:buFont typeface="Arial" charset="0"/>
              <a:buChar char="–"/>
              <a:defRPr sz="1700">
                <a:solidFill>
                  <a:schemeClr val="tx1"/>
                </a:solidFill>
                <a:latin typeface="Calibri" pitchFamily="34" charset="0"/>
              </a:defRPr>
            </a:lvl4pPr>
            <a:lvl5pPr marL="1733550" indent="-192088" algn="l" defTabSz="771525" eaLnBrk="0" hangingPunct="0">
              <a:spcBef>
                <a:spcPct val="20000"/>
              </a:spcBef>
              <a:buFont typeface="Arial" charset="0"/>
              <a:buChar char="»"/>
              <a:defRPr sz="1700">
                <a:solidFill>
                  <a:schemeClr val="tx1"/>
                </a:solidFill>
                <a:latin typeface="Calibri" pitchFamily="34" charset="0"/>
              </a:defRPr>
            </a:lvl5pPr>
            <a:lvl6pPr marL="2190750" indent="-192088" defTabSz="77152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700">
                <a:solidFill>
                  <a:schemeClr val="tx1"/>
                </a:solidFill>
                <a:latin typeface="Calibri" pitchFamily="34" charset="0"/>
              </a:defRPr>
            </a:lvl6pPr>
            <a:lvl7pPr marL="2647950" indent="-192088" defTabSz="77152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700">
                <a:solidFill>
                  <a:schemeClr val="tx1"/>
                </a:solidFill>
                <a:latin typeface="Calibri" pitchFamily="34" charset="0"/>
              </a:defRPr>
            </a:lvl7pPr>
            <a:lvl8pPr marL="3105150" indent="-192088" defTabSz="77152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700">
                <a:solidFill>
                  <a:schemeClr val="tx1"/>
                </a:solidFill>
                <a:latin typeface="Calibri" pitchFamily="34" charset="0"/>
              </a:defRPr>
            </a:lvl8pPr>
            <a:lvl9pPr marL="3562350" indent="-192088" defTabSz="77152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7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1000" b="1" dirty="0">
                <a:solidFill>
                  <a:srgbClr val="8064A2"/>
                </a:solidFill>
              </a:rPr>
              <a:t>Психологическая служба ЦСР ТПУ</a:t>
            </a:r>
            <a:endParaRPr lang="ru-RU" altLang="ru-RU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72619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Tm="11449">
        <p:blinds dir="vert"/>
      </p:transition>
    </mc:Choice>
    <mc:Fallback xmlns="">
      <p:transition spd="slow" advTm="11449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9"/>
          <p:cNvSpPr>
            <a:spLocks noChangeArrowheads="1"/>
          </p:cNvSpPr>
          <p:nvPr/>
        </p:nvSpPr>
        <p:spPr bwMode="auto">
          <a:xfrm>
            <a:off x="0" y="0"/>
            <a:ext cx="503238" cy="4302125"/>
          </a:xfrm>
          <a:prstGeom prst="rect">
            <a:avLst/>
          </a:prstGeom>
          <a:solidFill>
            <a:srgbClr val="80BF4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16" tIns="45708" rIns="91416" bIns="45708" anchor="ctr"/>
          <a:lstStyle>
            <a:lvl1pPr algn="l" eaLnBrk="0" hangingPunct="0">
              <a:spcBef>
                <a:spcPct val="20000"/>
              </a:spcBef>
              <a:buFont typeface="Arial" charset="0"/>
              <a:buChar char="•"/>
              <a:defRPr sz="27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Font typeface="Arial" charset="0"/>
              <a:buChar char="–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Font typeface="Arial" charset="0"/>
              <a:buChar char="–"/>
              <a:defRPr sz="17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Font typeface="Arial" charset="0"/>
              <a:buChar char="»"/>
              <a:defRPr sz="17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7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7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7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7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ru-RU" altLang="ru-RU" sz="1500">
              <a:latin typeface="Arial" charset="0"/>
            </a:endParaRPr>
          </a:p>
        </p:txBody>
      </p:sp>
      <p:grpSp>
        <p:nvGrpSpPr>
          <p:cNvPr id="3075" name="Group 34"/>
          <p:cNvGrpSpPr>
            <a:grpSpLocks noChangeAspect="1"/>
          </p:cNvGrpSpPr>
          <p:nvPr/>
        </p:nvGrpSpPr>
        <p:grpSpPr bwMode="auto">
          <a:xfrm>
            <a:off x="314325" y="4413250"/>
            <a:ext cx="292100" cy="290513"/>
            <a:chOff x="1099" y="205"/>
            <a:chExt cx="340" cy="340"/>
          </a:xfrm>
        </p:grpSpPr>
        <p:sp>
          <p:nvSpPr>
            <p:cNvPr id="2" name="Freeform 38"/>
            <p:cNvSpPr>
              <a:spLocks noEditPoints="1"/>
            </p:cNvSpPr>
            <p:nvPr/>
          </p:nvSpPr>
          <p:spPr bwMode="auto">
            <a:xfrm>
              <a:off x="1099" y="326"/>
              <a:ext cx="342" cy="221"/>
            </a:xfrm>
            <a:custGeom>
              <a:avLst/>
              <a:gdLst>
                <a:gd name="T0" fmla="*/ 240 w 680"/>
                <a:gd name="T1" fmla="*/ 240 h 441"/>
                <a:gd name="T2" fmla="*/ 440 w 680"/>
                <a:gd name="T3" fmla="*/ 240 h 441"/>
                <a:gd name="T4" fmla="*/ 440 w 680"/>
                <a:gd name="T5" fmla="*/ 441 h 441"/>
                <a:gd name="T6" fmla="*/ 240 w 680"/>
                <a:gd name="T7" fmla="*/ 441 h 441"/>
                <a:gd name="T8" fmla="*/ 240 w 680"/>
                <a:gd name="T9" fmla="*/ 240 h 441"/>
                <a:gd name="T10" fmla="*/ 480 w 680"/>
                <a:gd name="T11" fmla="*/ 0 h 441"/>
                <a:gd name="T12" fmla="*/ 680 w 680"/>
                <a:gd name="T13" fmla="*/ 0 h 441"/>
                <a:gd name="T14" fmla="*/ 680 w 680"/>
                <a:gd name="T15" fmla="*/ 441 h 441"/>
                <a:gd name="T16" fmla="*/ 480 w 680"/>
                <a:gd name="T17" fmla="*/ 441 h 441"/>
                <a:gd name="T18" fmla="*/ 480 w 680"/>
                <a:gd name="T19" fmla="*/ 0 h 441"/>
                <a:gd name="T20" fmla="*/ 0 w 680"/>
                <a:gd name="T21" fmla="*/ 0 h 441"/>
                <a:gd name="T22" fmla="*/ 200 w 680"/>
                <a:gd name="T23" fmla="*/ 0 h 441"/>
                <a:gd name="T24" fmla="*/ 200 w 680"/>
                <a:gd name="T25" fmla="*/ 441 h 441"/>
                <a:gd name="T26" fmla="*/ 0 w 680"/>
                <a:gd name="T27" fmla="*/ 441 h 441"/>
                <a:gd name="T28" fmla="*/ 0 w 680"/>
                <a:gd name="T29" fmla="*/ 0 h 4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680" h="441">
                  <a:moveTo>
                    <a:pt x="240" y="240"/>
                  </a:moveTo>
                  <a:lnTo>
                    <a:pt x="440" y="240"/>
                  </a:lnTo>
                  <a:lnTo>
                    <a:pt x="440" y="441"/>
                  </a:lnTo>
                  <a:lnTo>
                    <a:pt x="240" y="441"/>
                  </a:lnTo>
                  <a:lnTo>
                    <a:pt x="240" y="240"/>
                  </a:lnTo>
                  <a:close/>
                  <a:moveTo>
                    <a:pt x="480" y="0"/>
                  </a:moveTo>
                  <a:lnTo>
                    <a:pt x="680" y="0"/>
                  </a:lnTo>
                  <a:lnTo>
                    <a:pt x="680" y="441"/>
                  </a:lnTo>
                  <a:lnTo>
                    <a:pt x="480" y="441"/>
                  </a:lnTo>
                  <a:lnTo>
                    <a:pt x="480" y="0"/>
                  </a:lnTo>
                  <a:close/>
                  <a:moveTo>
                    <a:pt x="0" y="0"/>
                  </a:moveTo>
                  <a:lnTo>
                    <a:pt x="200" y="0"/>
                  </a:lnTo>
                  <a:lnTo>
                    <a:pt x="200" y="441"/>
                  </a:lnTo>
                  <a:lnTo>
                    <a:pt x="0" y="4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95000"/>
                <a:lumOff val="5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algn="l">
                <a:defRPr/>
              </a:pPr>
              <a:endParaRPr lang="ru-RU" dirty="0">
                <a:cs typeface="+mn-cs"/>
              </a:endParaRPr>
            </a:p>
          </p:txBody>
        </p:sp>
        <p:sp>
          <p:nvSpPr>
            <p:cNvPr id="3086" name="Freeform 39"/>
            <p:cNvSpPr>
              <a:spLocks noEditPoints="1"/>
            </p:cNvSpPr>
            <p:nvPr/>
          </p:nvSpPr>
          <p:spPr bwMode="auto">
            <a:xfrm>
              <a:off x="1099" y="205"/>
              <a:ext cx="340" cy="220"/>
            </a:xfrm>
            <a:custGeom>
              <a:avLst/>
              <a:gdLst>
                <a:gd name="T0" fmla="*/ 1 w 680"/>
                <a:gd name="T1" fmla="*/ 0 h 441"/>
                <a:gd name="T2" fmla="*/ 1 w 680"/>
                <a:gd name="T3" fmla="*/ 0 h 441"/>
                <a:gd name="T4" fmla="*/ 1 w 680"/>
                <a:gd name="T5" fmla="*/ 0 h 441"/>
                <a:gd name="T6" fmla="*/ 1 w 680"/>
                <a:gd name="T7" fmla="*/ 0 h 441"/>
                <a:gd name="T8" fmla="*/ 1 w 680"/>
                <a:gd name="T9" fmla="*/ 0 h 441"/>
                <a:gd name="T10" fmla="*/ 1 w 680"/>
                <a:gd name="T11" fmla="*/ 0 h 441"/>
                <a:gd name="T12" fmla="*/ 1 w 680"/>
                <a:gd name="T13" fmla="*/ 0 h 441"/>
                <a:gd name="T14" fmla="*/ 1 w 680"/>
                <a:gd name="T15" fmla="*/ 0 h 441"/>
                <a:gd name="T16" fmla="*/ 1 w 680"/>
                <a:gd name="T17" fmla="*/ 0 h 441"/>
                <a:gd name="T18" fmla="*/ 1 w 680"/>
                <a:gd name="T19" fmla="*/ 0 h 441"/>
                <a:gd name="T20" fmla="*/ 0 w 680"/>
                <a:gd name="T21" fmla="*/ 0 h 441"/>
                <a:gd name="T22" fmla="*/ 1 w 680"/>
                <a:gd name="T23" fmla="*/ 0 h 441"/>
                <a:gd name="T24" fmla="*/ 1 w 680"/>
                <a:gd name="T25" fmla="*/ 0 h 441"/>
                <a:gd name="T26" fmla="*/ 0 w 680"/>
                <a:gd name="T27" fmla="*/ 0 h 441"/>
                <a:gd name="T28" fmla="*/ 0 w 680"/>
                <a:gd name="T29" fmla="*/ 0 h 441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680" h="441">
                  <a:moveTo>
                    <a:pt x="480" y="0"/>
                  </a:moveTo>
                  <a:lnTo>
                    <a:pt x="680" y="0"/>
                  </a:lnTo>
                  <a:lnTo>
                    <a:pt x="680" y="201"/>
                  </a:lnTo>
                  <a:lnTo>
                    <a:pt x="480" y="201"/>
                  </a:lnTo>
                  <a:lnTo>
                    <a:pt x="480" y="0"/>
                  </a:lnTo>
                  <a:close/>
                  <a:moveTo>
                    <a:pt x="240" y="0"/>
                  </a:moveTo>
                  <a:lnTo>
                    <a:pt x="440" y="0"/>
                  </a:lnTo>
                  <a:lnTo>
                    <a:pt x="440" y="441"/>
                  </a:lnTo>
                  <a:lnTo>
                    <a:pt x="240" y="441"/>
                  </a:lnTo>
                  <a:lnTo>
                    <a:pt x="240" y="0"/>
                  </a:lnTo>
                  <a:close/>
                  <a:moveTo>
                    <a:pt x="0" y="0"/>
                  </a:moveTo>
                  <a:lnTo>
                    <a:pt x="200" y="0"/>
                  </a:lnTo>
                  <a:lnTo>
                    <a:pt x="200" y="201"/>
                  </a:lnTo>
                  <a:lnTo>
                    <a:pt x="0" y="20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0BF4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3076" name="TextBox 2"/>
          <p:cNvSpPr txBox="1">
            <a:spLocks noChangeArrowheads="1"/>
          </p:cNvSpPr>
          <p:nvPr/>
        </p:nvSpPr>
        <p:spPr bwMode="auto">
          <a:xfrm>
            <a:off x="719981" y="674127"/>
            <a:ext cx="7488982" cy="27022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16" tIns="45708" rIns="91416" bIns="45708">
            <a:spAutoFit/>
          </a:bodyPr>
          <a:lstStyle>
            <a:lvl1pPr marL="342900" indent="-342900" algn="l" eaLnBrk="0" hangingPunct="0">
              <a:spcBef>
                <a:spcPct val="20000"/>
              </a:spcBef>
              <a:buFont typeface="Arial" charset="0"/>
              <a:buChar char="•"/>
              <a:defRPr sz="27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Font typeface="Arial" charset="0"/>
              <a:buChar char="–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Font typeface="Arial" charset="0"/>
              <a:buChar char="–"/>
              <a:defRPr sz="17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Font typeface="Arial" charset="0"/>
              <a:buChar char="»"/>
              <a:defRPr sz="17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7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7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7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7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just"/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Принять решение- значит, установить приоритетность</a:t>
            </a:r>
          </a:p>
          <a:p>
            <a:pPr algn="just"/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Временной принцип Парето 80:20 – 80% затраченного времени дают 20% результата, 20 % затраченного времени дают 80% результата</a:t>
            </a:r>
          </a:p>
          <a:p>
            <a:pPr algn="just"/>
            <a:r>
              <a:rPr lang="ru-RU" altLang="ru-RU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Важно научиться делегировать – какие очень важные задачи выполните Вы сами, какие важные задачи сможете передать другим людям, какие незначительные задачи могут быть перепоручены.</a:t>
            </a:r>
          </a:p>
          <a:p>
            <a:pPr algn="just"/>
            <a:r>
              <a:rPr lang="ru-RU" altLang="ru-RU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Ориентируете свой временной план на очень важные задачи, имеющие наибольшую значимость для выполнения Ваших функций</a:t>
            </a:r>
            <a:endParaRPr lang="ru-RU" altLang="ru-RU" sz="1800" b="1" dirty="0">
              <a:latin typeface="Arial" charset="0"/>
            </a:endParaRPr>
          </a:p>
        </p:txBody>
      </p:sp>
      <p:sp>
        <p:nvSpPr>
          <p:cNvPr id="3077" name="Rectangle 5"/>
          <p:cNvSpPr>
            <a:spLocks noChangeArrowheads="1"/>
          </p:cNvSpPr>
          <p:nvPr/>
        </p:nvSpPr>
        <p:spPr bwMode="auto">
          <a:xfrm>
            <a:off x="8347075" y="4579938"/>
            <a:ext cx="293688" cy="293687"/>
          </a:xfrm>
          <a:prstGeom prst="rect">
            <a:avLst/>
          </a:prstGeom>
          <a:solidFill>
            <a:srgbClr val="96969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16" tIns="45708" rIns="91416" bIns="45708" anchor="ctr"/>
          <a:lstStyle>
            <a:lvl1pPr algn="l" defTabSz="771525" eaLnBrk="0" hangingPunct="0">
              <a:spcBef>
                <a:spcPct val="20000"/>
              </a:spcBef>
              <a:buFont typeface="Arial" charset="0"/>
              <a:buChar char="•"/>
              <a:defRPr sz="27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algn="l" defTabSz="771525" eaLnBrk="0" hangingPunct="0">
              <a:spcBef>
                <a:spcPct val="20000"/>
              </a:spcBef>
              <a:buFont typeface="Arial" charset="0"/>
              <a:buChar char="–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algn="l" defTabSz="771525" eaLnBrk="0" hangingPunct="0">
              <a:spcBef>
                <a:spcPct val="200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algn="l" defTabSz="771525" eaLnBrk="0" hangingPunct="0">
              <a:spcBef>
                <a:spcPct val="20000"/>
              </a:spcBef>
              <a:buFont typeface="Arial" charset="0"/>
              <a:buChar char="–"/>
              <a:defRPr sz="17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algn="l" defTabSz="771525" eaLnBrk="0" hangingPunct="0">
              <a:spcBef>
                <a:spcPct val="20000"/>
              </a:spcBef>
              <a:buFont typeface="Arial" charset="0"/>
              <a:buChar char="»"/>
              <a:defRPr sz="17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77152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7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77152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7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77152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7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77152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7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1200" dirty="0">
                <a:latin typeface="Arial" charset="0"/>
              </a:rPr>
              <a:t>9</a:t>
            </a:r>
          </a:p>
        </p:txBody>
      </p:sp>
      <p:sp>
        <p:nvSpPr>
          <p:cNvPr id="3078" name="Rectangle 29"/>
          <p:cNvSpPr>
            <a:spLocks noChangeArrowheads="1"/>
          </p:cNvSpPr>
          <p:nvPr/>
        </p:nvSpPr>
        <p:spPr bwMode="auto">
          <a:xfrm>
            <a:off x="-1588" y="0"/>
            <a:ext cx="503238" cy="4302125"/>
          </a:xfrm>
          <a:prstGeom prst="rect">
            <a:avLst/>
          </a:prstGeom>
          <a:solidFill>
            <a:srgbClr val="80BF4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16" tIns="45708" rIns="91416" bIns="45708" anchor="ctr"/>
          <a:lstStyle>
            <a:lvl1pPr algn="l" eaLnBrk="0" hangingPunct="0">
              <a:spcBef>
                <a:spcPct val="20000"/>
              </a:spcBef>
              <a:buFont typeface="Arial" charset="0"/>
              <a:buChar char="•"/>
              <a:defRPr sz="27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Font typeface="Arial" charset="0"/>
              <a:buChar char="–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Font typeface="Arial" charset="0"/>
              <a:buChar char="–"/>
              <a:defRPr sz="17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Font typeface="Arial" charset="0"/>
              <a:buChar char="»"/>
              <a:defRPr sz="17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7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7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7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7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ru-RU" altLang="ru-RU" sz="1500">
              <a:latin typeface="Arial" charset="0"/>
            </a:endParaRPr>
          </a:p>
        </p:txBody>
      </p:sp>
      <p:grpSp>
        <p:nvGrpSpPr>
          <p:cNvPr id="3079" name="Group 34"/>
          <p:cNvGrpSpPr>
            <a:grpSpLocks noChangeAspect="1"/>
          </p:cNvGrpSpPr>
          <p:nvPr/>
        </p:nvGrpSpPr>
        <p:grpSpPr bwMode="auto">
          <a:xfrm>
            <a:off x="312738" y="4413250"/>
            <a:ext cx="292100" cy="290513"/>
            <a:chOff x="1099" y="205"/>
            <a:chExt cx="340" cy="340"/>
          </a:xfrm>
        </p:grpSpPr>
        <p:sp>
          <p:nvSpPr>
            <p:cNvPr id="15" name="Freeform 38"/>
            <p:cNvSpPr>
              <a:spLocks noEditPoints="1"/>
            </p:cNvSpPr>
            <p:nvPr/>
          </p:nvSpPr>
          <p:spPr bwMode="auto">
            <a:xfrm>
              <a:off x="1099" y="326"/>
              <a:ext cx="342" cy="221"/>
            </a:xfrm>
            <a:custGeom>
              <a:avLst/>
              <a:gdLst>
                <a:gd name="T0" fmla="*/ 240 w 680"/>
                <a:gd name="T1" fmla="*/ 240 h 441"/>
                <a:gd name="T2" fmla="*/ 440 w 680"/>
                <a:gd name="T3" fmla="*/ 240 h 441"/>
                <a:gd name="T4" fmla="*/ 440 w 680"/>
                <a:gd name="T5" fmla="*/ 441 h 441"/>
                <a:gd name="T6" fmla="*/ 240 w 680"/>
                <a:gd name="T7" fmla="*/ 441 h 441"/>
                <a:gd name="T8" fmla="*/ 240 w 680"/>
                <a:gd name="T9" fmla="*/ 240 h 441"/>
                <a:gd name="T10" fmla="*/ 480 w 680"/>
                <a:gd name="T11" fmla="*/ 0 h 441"/>
                <a:gd name="T12" fmla="*/ 680 w 680"/>
                <a:gd name="T13" fmla="*/ 0 h 441"/>
                <a:gd name="T14" fmla="*/ 680 w 680"/>
                <a:gd name="T15" fmla="*/ 441 h 441"/>
                <a:gd name="T16" fmla="*/ 480 w 680"/>
                <a:gd name="T17" fmla="*/ 441 h 441"/>
                <a:gd name="T18" fmla="*/ 480 w 680"/>
                <a:gd name="T19" fmla="*/ 0 h 441"/>
                <a:gd name="T20" fmla="*/ 0 w 680"/>
                <a:gd name="T21" fmla="*/ 0 h 441"/>
                <a:gd name="T22" fmla="*/ 200 w 680"/>
                <a:gd name="T23" fmla="*/ 0 h 441"/>
                <a:gd name="T24" fmla="*/ 200 w 680"/>
                <a:gd name="T25" fmla="*/ 441 h 441"/>
                <a:gd name="T26" fmla="*/ 0 w 680"/>
                <a:gd name="T27" fmla="*/ 441 h 441"/>
                <a:gd name="T28" fmla="*/ 0 w 680"/>
                <a:gd name="T29" fmla="*/ 0 h 4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680" h="441">
                  <a:moveTo>
                    <a:pt x="240" y="240"/>
                  </a:moveTo>
                  <a:lnTo>
                    <a:pt x="440" y="240"/>
                  </a:lnTo>
                  <a:lnTo>
                    <a:pt x="440" y="441"/>
                  </a:lnTo>
                  <a:lnTo>
                    <a:pt x="240" y="441"/>
                  </a:lnTo>
                  <a:lnTo>
                    <a:pt x="240" y="240"/>
                  </a:lnTo>
                  <a:close/>
                  <a:moveTo>
                    <a:pt x="480" y="0"/>
                  </a:moveTo>
                  <a:lnTo>
                    <a:pt x="680" y="0"/>
                  </a:lnTo>
                  <a:lnTo>
                    <a:pt x="680" y="441"/>
                  </a:lnTo>
                  <a:lnTo>
                    <a:pt x="480" y="441"/>
                  </a:lnTo>
                  <a:lnTo>
                    <a:pt x="480" y="0"/>
                  </a:lnTo>
                  <a:close/>
                  <a:moveTo>
                    <a:pt x="0" y="0"/>
                  </a:moveTo>
                  <a:lnTo>
                    <a:pt x="200" y="0"/>
                  </a:lnTo>
                  <a:lnTo>
                    <a:pt x="200" y="441"/>
                  </a:lnTo>
                  <a:lnTo>
                    <a:pt x="0" y="4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95000"/>
                <a:lumOff val="5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algn="l">
                <a:defRPr/>
              </a:pPr>
              <a:endParaRPr lang="ru-RU" dirty="0">
                <a:cs typeface="+mn-cs"/>
              </a:endParaRPr>
            </a:p>
          </p:txBody>
        </p:sp>
        <p:sp>
          <p:nvSpPr>
            <p:cNvPr id="3084" name="Freeform 39"/>
            <p:cNvSpPr>
              <a:spLocks noEditPoints="1"/>
            </p:cNvSpPr>
            <p:nvPr/>
          </p:nvSpPr>
          <p:spPr bwMode="auto">
            <a:xfrm>
              <a:off x="1099" y="205"/>
              <a:ext cx="340" cy="220"/>
            </a:xfrm>
            <a:custGeom>
              <a:avLst/>
              <a:gdLst>
                <a:gd name="T0" fmla="*/ 1 w 680"/>
                <a:gd name="T1" fmla="*/ 0 h 441"/>
                <a:gd name="T2" fmla="*/ 1 w 680"/>
                <a:gd name="T3" fmla="*/ 0 h 441"/>
                <a:gd name="T4" fmla="*/ 1 w 680"/>
                <a:gd name="T5" fmla="*/ 0 h 441"/>
                <a:gd name="T6" fmla="*/ 1 w 680"/>
                <a:gd name="T7" fmla="*/ 0 h 441"/>
                <a:gd name="T8" fmla="*/ 1 w 680"/>
                <a:gd name="T9" fmla="*/ 0 h 441"/>
                <a:gd name="T10" fmla="*/ 1 w 680"/>
                <a:gd name="T11" fmla="*/ 0 h 441"/>
                <a:gd name="T12" fmla="*/ 1 w 680"/>
                <a:gd name="T13" fmla="*/ 0 h 441"/>
                <a:gd name="T14" fmla="*/ 1 w 680"/>
                <a:gd name="T15" fmla="*/ 0 h 441"/>
                <a:gd name="T16" fmla="*/ 1 w 680"/>
                <a:gd name="T17" fmla="*/ 0 h 441"/>
                <a:gd name="T18" fmla="*/ 1 w 680"/>
                <a:gd name="T19" fmla="*/ 0 h 441"/>
                <a:gd name="T20" fmla="*/ 0 w 680"/>
                <a:gd name="T21" fmla="*/ 0 h 441"/>
                <a:gd name="T22" fmla="*/ 1 w 680"/>
                <a:gd name="T23" fmla="*/ 0 h 441"/>
                <a:gd name="T24" fmla="*/ 1 w 680"/>
                <a:gd name="T25" fmla="*/ 0 h 441"/>
                <a:gd name="T26" fmla="*/ 0 w 680"/>
                <a:gd name="T27" fmla="*/ 0 h 441"/>
                <a:gd name="T28" fmla="*/ 0 w 680"/>
                <a:gd name="T29" fmla="*/ 0 h 441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680" h="441">
                  <a:moveTo>
                    <a:pt x="480" y="0"/>
                  </a:moveTo>
                  <a:lnTo>
                    <a:pt x="680" y="0"/>
                  </a:lnTo>
                  <a:lnTo>
                    <a:pt x="680" y="201"/>
                  </a:lnTo>
                  <a:lnTo>
                    <a:pt x="480" y="201"/>
                  </a:lnTo>
                  <a:lnTo>
                    <a:pt x="480" y="0"/>
                  </a:lnTo>
                  <a:close/>
                  <a:moveTo>
                    <a:pt x="240" y="0"/>
                  </a:moveTo>
                  <a:lnTo>
                    <a:pt x="440" y="0"/>
                  </a:lnTo>
                  <a:lnTo>
                    <a:pt x="440" y="441"/>
                  </a:lnTo>
                  <a:lnTo>
                    <a:pt x="240" y="441"/>
                  </a:lnTo>
                  <a:lnTo>
                    <a:pt x="240" y="0"/>
                  </a:lnTo>
                  <a:close/>
                  <a:moveTo>
                    <a:pt x="0" y="0"/>
                  </a:moveTo>
                  <a:lnTo>
                    <a:pt x="200" y="0"/>
                  </a:lnTo>
                  <a:lnTo>
                    <a:pt x="200" y="201"/>
                  </a:lnTo>
                  <a:lnTo>
                    <a:pt x="0" y="20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0BF4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936005" y="89376"/>
            <a:ext cx="7557914" cy="369308"/>
          </a:xfrm>
          <a:prstGeom prst="rect">
            <a:avLst/>
          </a:prstGeom>
          <a:solidFill>
            <a:schemeClr val="bg1"/>
          </a:solidFill>
          <a:ln>
            <a:noFill/>
          </a:ln>
          <a:extLst/>
        </p:spPr>
        <p:txBody>
          <a:bodyPr wrap="square" lIns="91416" tIns="45708" rIns="91416" bIns="45708">
            <a:spAutoFit/>
          </a:bodyPr>
          <a:lstStyle/>
          <a:p>
            <a:r>
              <a:rPr lang="ru-RU" altLang="ru-RU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Принятие решения</a:t>
            </a:r>
            <a:endParaRPr lang="ru-RU" altLang="ru-RU" sz="1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82" name="Прямоугольник 2"/>
          <p:cNvSpPr>
            <a:spLocks noChangeArrowheads="1"/>
          </p:cNvSpPr>
          <p:nvPr/>
        </p:nvSpPr>
        <p:spPr bwMode="auto">
          <a:xfrm>
            <a:off x="1439863" y="1638374"/>
            <a:ext cx="5761037" cy="20160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16" tIns="45708" rIns="91416" bIns="45708"/>
          <a:lstStyle>
            <a:lvl1pPr algn="l" eaLnBrk="0" hangingPunct="0">
              <a:spcBef>
                <a:spcPct val="20000"/>
              </a:spcBef>
              <a:buFont typeface="Arial" charset="0"/>
              <a:buChar char="•"/>
              <a:defRPr sz="27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Font typeface="Arial" charset="0"/>
              <a:buChar char="–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Font typeface="Arial" charset="0"/>
              <a:buChar char="–"/>
              <a:defRPr sz="17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Font typeface="Arial" charset="0"/>
              <a:buChar char="»"/>
              <a:defRPr sz="17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7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7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7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7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Char char="•"/>
            </a:pPr>
            <a:endParaRPr lang="ru-RU" altLang="ru-RU" sz="1500" dirty="0">
              <a:latin typeface="Arial" charset="0"/>
            </a:endParaRPr>
          </a:p>
          <a:p>
            <a:pPr eaLnBrk="1" hangingPunct="1">
              <a:spcBef>
                <a:spcPct val="0"/>
              </a:spcBef>
              <a:buFontTx/>
              <a:buChar char="•"/>
            </a:pPr>
            <a:endParaRPr lang="ru-RU" altLang="ru-RU" sz="1500" dirty="0">
              <a:latin typeface="Arial" charset="0"/>
            </a:endParaRPr>
          </a:p>
          <a:p>
            <a:pPr eaLnBrk="1" hangingPunct="1">
              <a:spcBef>
                <a:spcPct val="0"/>
              </a:spcBef>
              <a:buFontTx/>
              <a:buChar char="•"/>
            </a:pPr>
            <a:endParaRPr lang="ru-RU" altLang="ru-RU" sz="1500" dirty="0">
              <a:latin typeface="Arial" charset="0"/>
            </a:endParaRPr>
          </a:p>
          <a:p>
            <a:pPr eaLnBrk="1" hangingPunct="1">
              <a:spcBef>
                <a:spcPct val="0"/>
              </a:spcBef>
              <a:buFontTx/>
              <a:buChar char="•"/>
            </a:pPr>
            <a:endParaRPr lang="ru-RU" altLang="ru-RU" sz="1500" dirty="0">
              <a:latin typeface="Arial" charset="0"/>
            </a:endParaRPr>
          </a:p>
          <a:p>
            <a:pPr eaLnBrk="1" hangingPunct="1">
              <a:spcBef>
                <a:spcPct val="0"/>
              </a:spcBef>
              <a:buFontTx/>
              <a:buChar char="•"/>
            </a:pPr>
            <a:endParaRPr lang="ru-RU" altLang="ru-RU" sz="1500" dirty="0">
              <a:latin typeface="Arial" charset="0"/>
            </a:endParaRPr>
          </a:p>
        </p:txBody>
      </p:sp>
      <p:grpSp>
        <p:nvGrpSpPr>
          <p:cNvPr id="3094" name="Группа 8"/>
          <p:cNvGrpSpPr>
            <a:grpSpLocks noChangeAspect="1"/>
          </p:cNvGrpSpPr>
          <p:nvPr/>
        </p:nvGrpSpPr>
        <p:grpSpPr bwMode="auto">
          <a:xfrm>
            <a:off x="314325" y="4413250"/>
            <a:ext cx="1257300" cy="292100"/>
            <a:chOff x="543276" y="545242"/>
            <a:chExt cx="1816737" cy="422585"/>
          </a:xfrm>
        </p:grpSpPr>
        <p:sp>
          <p:nvSpPr>
            <p:cNvPr id="32" name="Freeform 37"/>
            <p:cNvSpPr>
              <a:spLocks noEditPoints="1"/>
            </p:cNvSpPr>
            <p:nvPr/>
          </p:nvSpPr>
          <p:spPr bwMode="auto">
            <a:xfrm>
              <a:off x="1036457" y="565913"/>
              <a:ext cx="1323556" cy="401914"/>
            </a:xfrm>
            <a:custGeom>
              <a:avLst/>
              <a:gdLst>
                <a:gd name="T0" fmla="*/ 528 w 2132"/>
                <a:gd name="T1" fmla="*/ 586 h 649"/>
                <a:gd name="T2" fmla="*/ 791 w 2132"/>
                <a:gd name="T3" fmla="*/ 557 h 649"/>
                <a:gd name="T4" fmla="*/ 510 w 2132"/>
                <a:gd name="T5" fmla="*/ 564 h 649"/>
                <a:gd name="T6" fmla="*/ 490 w 2132"/>
                <a:gd name="T7" fmla="*/ 521 h 649"/>
                <a:gd name="T8" fmla="*/ 1337 w 2132"/>
                <a:gd name="T9" fmla="*/ 504 h 649"/>
                <a:gd name="T10" fmla="*/ 1257 w 2132"/>
                <a:gd name="T11" fmla="*/ 504 h 649"/>
                <a:gd name="T12" fmla="*/ 1001 w 2132"/>
                <a:gd name="T13" fmla="*/ 504 h 649"/>
                <a:gd name="T14" fmla="*/ 981 w 2132"/>
                <a:gd name="T15" fmla="*/ 504 h 649"/>
                <a:gd name="T16" fmla="*/ 799 w 2132"/>
                <a:gd name="T17" fmla="*/ 579 h 649"/>
                <a:gd name="T18" fmla="*/ 625 w 2132"/>
                <a:gd name="T19" fmla="*/ 522 h 649"/>
                <a:gd name="T20" fmla="*/ 508 w 2132"/>
                <a:gd name="T21" fmla="*/ 504 h 649"/>
                <a:gd name="T22" fmla="*/ 529 w 2132"/>
                <a:gd name="T23" fmla="*/ 574 h 649"/>
                <a:gd name="T24" fmla="*/ 470 w 2132"/>
                <a:gd name="T25" fmla="*/ 646 h 649"/>
                <a:gd name="T26" fmla="*/ 404 w 2132"/>
                <a:gd name="T27" fmla="*/ 536 h 649"/>
                <a:gd name="T28" fmla="*/ 249 w 2132"/>
                <a:gd name="T29" fmla="*/ 646 h 649"/>
                <a:gd name="T30" fmla="*/ 131 w 2132"/>
                <a:gd name="T31" fmla="*/ 504 h 649"/>
                <a:gd name="T32" fmla="*/ 23 w 2132"/>
                <a:gd name="T33" fmla="*/ 627 h 649"/>
                <a:gd name="T34" fmla="*/ 931 w 2132"/>
                <a:gd name="T35" fmla="*/ 503 h 649"/>
                <a:gd name="T36" fmla="*/ 872 w 2132"/>
                <a:gd name="T37" fmla="*/ 609 h 649"/>
                <a:gd name="T38" fmla="*/ 893 w 2132"/>
                <a:gd name="T39" fmla="*/ 646 h 649"/>
                <a:gd name="T40" fmla="*/ 914 w 2132"/>
                <a:gd name="T41" fmla="*/ 502 h 649"/>
                <a:gd name="T42" fmla="*/ 206 w 2132"/>
                <a:gd name="T43" fmla="*/ 387 h 649"/>
                <a:gd name="T44" fmla="*/ 267 w 2132"/>
                <a:gd name="T45" fmla="*/ 302 h 649"/>
                <a:gd name="T46" fmla="*/ 2111 w 2132"/>
                <a:gd name="T47" fmla="*/ 411 h 649"/>
                <a:gd name="T48" fmla="*/ 1976 w 2132"/>
                <a:gd name="T49" fmla="*/ 269 h 649"/>
                <a:gd name="T50" fmla="*/ 1805 w 2132"/>
                <a:gd name="T51" fmla="*/ 269 h 649"/>
                <a:gd name="T52" fmla="*/ 1549 w 2132"/>
                <a:gd name="T53" fmla="*/ 287 h 649"/>
                <a:gd name="T54" fmla="*/ 1337 w 2132"/>
                <a:gd name="T55" fmla="*/ 269 h 649"/>
                <a:gd name="T56" fmla="*/ 1423 w 2132"/>
                <a:gd name="T57" fmla="*/ 269 h 649"/>
                <a:gd name="T58" fmla="*/ 1337 w 2132"/>
                <a:gd name="T59" fmla="*/ 294 h 649"/>
                <a:gd name="T60" fmla="*/ 1280 w 2132"/>
                <a:gd name="T61" fmla="*/ 302 h 649"/>
                <a:gd name="T62" fmla="*/ 1126 w 2132"/>
                <a:gd name="T63" fmla="*/ 411 h 649"/>
                <a:gd name="T64" fmla="*/ 955 w 2132"/>
                <a:gd name="T65" fmla="*/ 337 h 649"/>
                <a:gd name="T66" fmla="*/ 791 w 2132"/>
                <a:gd name="T67" fmla="*/ 287 h 649"/>
                <a:gd name="T68" fmla="*/ 741 w 2132"/>
                <a:gd name="T69" fmla="*/ 269 h 649"/>
                <a:gd name="T70" fmla="*/ 515 w 2132"/>
                <a:gd name="T71" fmla="*/ 380 h 649"/>
                <a:gd name="T72" fmla="*/ 447 w 2132"/>
                <a:gd name="T73" fmla="*/ 269 h 649"/>
                <a:gd name="T74" fmla="*/ 363 w 2132"/>
                <a:gd name="T75" fmla="*/ 406 h 649"/>
                <a:gd name="T76" fmla="*/ 351 w 2132"/>
                <a:gd name="T77" fmla="*/ 386 h 649"/>
                <a:gd name="T78" fmla="*/ 105 w 2132"/>
                <a:gd name="T79" fmla="*/ 287 h 649"/>
                <a:gd name="T80" fmla="*/ 1640 w 2132"/>
                <a:gd name="T81" fmla="*/ 288 h 649"/>
                <a:gd name="T82" fmla="*/ 1680 w 2132"/>
                <a:gd name="T83" fmla="*/ 393 h 649"/>
                <a:gd name="T84" fmla="*/ 1583 w 2132"/>
                <a:gd name="T85" fmla="*/ 339 h 649"/>
                <a:gd name="T86" fmla="*/ 292 w 2132"/>
                <a:gd name="T87" fmla="*/ 303 h 649"/>
                <a:gd name="T88" fmla="*/ 182 w 2132"/>
                <a:gd name="T89" fmla="*/ 393 h 649"/>
                <a:gd name="T90" fmla="*/ 2059 w 2132"/>
                <a:gd name="T91" fmla="*/ 241 h 649"/>
                <a:gd name="T92" fmla="*/ 2058 w 2132"/>
                <a:gd name="T93" fmla="*/ 257 h 649"/>
                <a:gd name="T94" fmla="*/ 157 w 2132"/>
                <a:gd name="T95" fmla="*/ 132 h 649"/>
                <a:gd name="T96" fmla="*/ 244 w 2132"/>
                <a:gd name="T97" fmla="*/ 92 h 649"/>
                <a:gd name="T98" fmla="*/ 1046 w 2132"/>
                <a:gd name="T99" fmla="*/ 35 h 649"/>
                <a:gd name="T100" fmla="*/ 803 w 2132"/>
                <a:gd name="T101" fmla="*/ 145 h 649"/>
                <a:gd name="T102" fmla="*/ 658 w 2132"/>
                <a:gd name="T103" fmla="*/ 35 h 649"/>
                <a:gd name="T104" fmla="*/ 305 w 2132"/>
                <a:gd name="T105" fmla="*/ 35 h 649"/>
                <a:gd name="T106" fmla="*/ 325 w 2132"/>
                <a:gd name="T107" fmla="*/ 53 h 649"/>
                <a:gd name="T108" fmla="*/ 44 w 2132"/>
                <a:gd name="T109" fmla="*/ 52 h 649"/>
                <a:gd name="T110" fmla="*/ 529 w 2132"/>
                <a:gd name="T111" fmla="*/ 72 h 649"/>
                <a:gd name="T112" fmla="*/ 605 w 2132"/>
                <a:gd name="T113" fmla="*/ 173 h 649"/>
                <a:gd name="T114" fmla="*/ 507 w 2132"/>
                <a:gd name="T115" fmla="*/ 66 h 649"/>
                <a:gd name="T116" fmla="*/ 267 w 2132"/>
                <a:gd name="T117" fmla="*/ 105 h 649"/>
                <a:gd name="T118" fmla="*/ 132 w 2132"/>
                <a:gd name="T119" fmla="*/ 126 h 649"/>
                <a:gd name="T120" fmla="*/ 992 w 2132"/>
                <a:gd name="T121" fmla="*/ 9 h 649"/>
                <a:gd name="T122" fmla="*/ 967 w 2132"/>
                <a:gd name="T123" fmla="*/ 0 h 6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2132" h="649">
                  <a:moveTo>
                    <a:pt x="490" y="581"/>
                  </a:moveTo>
                  <a:lnTo>
                    <a:pt x="490" y="630"/>
                  </a:lnTo>
                  <a:lnTo>
                    <a:pt x="505" y="630"/>
                  </a:lnTo>
                  <a:lnTo>
                    <a:pt x="516" y="629"/>
                  </a:lnTo>
                  <a:lnTo>
                    <a:pt x="525" y="626"/>
                  </a:lnTo>
                  <a:lnTo>
                    <a:pt x="533" y="622"/>
                  </a:lnTo>
                  <a:lnTo>
                    <a:pt x="538" y="616"/>
                  </a:lnTo>
                  <a:lnTo>
                    <a:pt x="539" y="606"/>
                  </a:lnTo>
                  <a:lnTo>
                    <a:pt x="538" y="596"/>
                  </a:lnTo>
                  <a:lnTo>
                    <a:pt x="534" y="590"/>
                  </a:lnTo>
                  <a:lnTo>
                    <a:pt x="528" y="586"/>
                  </a:lnTo>
                  <a:lnTo>
                    <a:pt x="520" y="582"/>
                  </a:lnTo>
                  <a:lnTo>
                    <a:pt x="512" y="581"/>
                  </a:lnTo>
                  <a:lnTo>
                    <a:pt x="503" y="581"/>
                  </a:lnTo>
                  <a:lnTo>
                    <a:pt x="490" y="581"/>
                  </a:lnTo>
                  <a:close/>
                  <a:moveTo>
                    <a:pt x="744" y="522"/>
                  </a:moveTo>
                  <a:lnTo>
                    <a:pt x="744" y="572"/>
                  </a:lnTo>
                  <a:lnTo>
                    <a:pt x="764" y="572"/>
                  </a:lnTo>
                  <a:lnTo>
                    <a:pt x="772" y="571"/>
                  </a:lnTo>
                  <a:lnTo>
                    <a:pt x="779" y="569"/>
                  </a:lnTo>
                  <a:lnTo>
                    <a:pt x="787" y="563"/>
                  </a:lnTo>
                  <a:lnTo>
                    <a:pt x="791" y="557"/>
                  </a:lnTo>
                  <a:lnTo>
                    <a:pt x="793" y="546"/>
                  </a:lnTo>
                  <a:lnTo>
                    <a:pt x="791" y="537"/>
                  </a:lnTo>
                  <a:lnTo>
                    <a:pt x="786" y="530"/>
                  </a:lnTo>
                  <a:lnTo>
                    <a:pt x="778" y="526"/>
                  </a:lnTo>
                  <a:lnTo>
                    <a:pt x="770" y="522"/>
                  </a:lnTo>
                  <a:lnTo>
                    <a:pt x="761" y="522"/>
                  </a:lnTo>
                  <a:lnTo>
                    <a:pt x="744" y="522"/>
                  </a:lnTo>
                  <a:close/>
                  <a:moveTo>
                    <a:pt x="490" y="521"/>
                  </a:moveTo>
                  <a:lnTo>
                    <a:pt x="490" y="564"/>
                  </a:lnTo>
                  <a:lnTo>
                    <a:pt x="501" y="564"/>
                  </a:lnTo>
                  <a:lnTo>
                    <a:pt x="510" y="564"/>
                  </a:lnTo>
                  <a:lnTo>
                    <a:pt x="519" y="563"/>
                  </a:lnTo>
                  <a:lnTo>
                    <a:pt x="527" y="561"/>
                  </a:lnTo>
                  <a:lnTo>
                    <a:pt x="532" y="557"/>
                  </a:lnTo>
                  <a:lnTo>
                    <a:pt x="536" y="551"/>
                  </a:lnTo>
                  <a:lnTo>
                    <a:pt x="537" y="542"/>
                  </a:lnTo>
                  <a:lnTo>
                    <a:pt x="536" y="533"/>
                  </a:lnTo>
                  <a:lnTo>
                    <a:pt x="532" y="527"/>
                  </a:lnTo>
                  <a:lnTo>
                    <a:pt x="525" y="524"/>
                  </a:lnTo>
                  <a:lnTo>
                    <a:pt x="519" y="521"/>
                  </a:lnTo>
                  <a:lnTo>
                    <a:pt x="512" y="521"/>
                  </a:lnTo>
                  <a:lnTo>
                    <a:pt x="490" y="521"/>
                  </a:lnTo>
                  <a:close/>
                  <a:moveTo>
                    <a:pt x="1362" y="504"/>
                  </a:moveTo>
                  <a:lnTo>
                    <a:pt x="1471" y="504"/>
                  </a:lnTo>
                  <a:lnTo>
                    <a:pt x="1471" y="522"/>
                  </a:lnTo>
                  <a:lnTo>
                    <a:pt x="1427" y="522"/>
                  </a:lnTo>
                  <a:lnTo>
                    <a:pt x="1427" y="646"/>
                  </a:lnTo>
                  <a:lnTo>
                    <a:pt x="1406" y="646"/>
                  </a:lnTo>
                  <a:lnTo>
                    <a:pt x="1406" y="522"/>
                  </a:lnTo>
                  <a:lnTo>
                    <a:pt x="1362" y="522"/>
                  </a:lnTo>
                  <a:lnTo>
                    <a:pt x="1362" y="504"/>
                  </a:lnTo>
                  <a:close/>
                  <a:moveTo>
                    <a:pt x="1257" y="504"/>
                  </a:moveTo>
                  <a:lnTo>
                    <a:pt x="1337" y="504"/>
                  </a:lnTo>
                  <a:lnTo>
                    <a:pt x="1337" y="522"/>
                  </a:lnTo>
                  <a:lnTo>
                    <a:pt x="1278" y="522"/>
                  </a:lnTo>
                  <a:lnTo>
                    <a:pt x="1278" y="563"/>
                  </a:lnTo>
                  <a:lnTo>
                    <a:pt x="1331" y="563"/>
                  </a:lnTo>
                  <a:lnTo>
                    <a:pt x="1331" y="581"/>
                  </a:lnTo>
                  <a:lnTo>
                    <a:pt x="1278" y="581"/>
                  </a:lnTo>
                  <a:lnTo>
                    <a:pt x="1278" y="629"/>
                  </a:lnTo>
                  <a:lnTo>
                    <a:pt x="1337" y="629"/>
                  </a:lnTo>
                  <a:lnTo>
                    <a:pt x="1337" y="646"/>
                  </a:lnTo>
                  <a:lnTo>
                    <a:pt x="1257" y="646"/>
                  </a:lnTo>
                  <a:lnTo>
                    <a:pt x="1257" y="504"/>
                  </a:lnTo>
                  <a:close/>
                  <a:moveTo>
                    <a:pt x="1119" y="504"/>
                  </a:moveTo>
                  <a:lnTo>
                    <a:pt x="1227" y="504"/>
                  </a:lnTo>
                  <a:lnTo>
                    <a:pt x="1227" y="522"/>
                  </a:lnTo>
                  <a:lnTo>
                    <a:pt x="1183" y="522"/>
                  </a:lnTo>
                  <a:lnTo>
                    <a:pt x="1183" y="646"/>
                  </a:lnTo>
                  <a:lnTo>
                    <a:pt x="1163" y="646"/>
                  </a:lnTo>
                  <a:lnTo>
                    <a:pt x="1163" y="522"/>
                  </a:lnTo>
                  <a:lnTo>
                    <a:pt x="1119" y="522"/>
                  </a:lnTo>
                  <a:lnTo>
                    <a:pt x="1119" y="504"/>
                  </a:lnTo>
                  <a:close/>
                  <a:moveTo>
                    <a:pt x="981" y="504"/>
                  </a:moveTo>
                  <a:lnTo>
                    <a:pt x="1001" y="504"/>
                  </a:lnTo>
                  <a:lnTo>
                    <a:pt x="1001" y="615"/>
                  </a:lnTo>
                  <a:lnTo>
                    <a:pt x="1001" y="615"/>
                  </a:lnTo>
                  <a:lnTo>
                    <a:pt x="1068" y="504"/>
                  </a:lnTo>
                  <a:lnTo>
                    <a:pt x="1089" y="504"/>
                  </a:lnTo>
                  <a:lnTo>
                    <a:pt x="1089" y="646"/>
                  </a:lnTo>
                  <a:lnTo>
                    <a:pt x="1069" y="646"/>
                  </a:lnTo>
                  <a:lnTo>
                    <a:pt x="1069" y="536"/>
                  </a:lnTo>
                  <a:lnTo>
                    <a:pt x="1069" y="536"/>
                  </a:lnTo>
                  <a:lnTo>
                    <a:pt x="1001" y="646"/>
                  </a:lnTo>
                  <a:lnTo>
                    <a:pt x="981" y="646"/>
                  </a:lnTo>
                  <a:lnTo>
                    <a:pt x="981" y="504"/>
                  </a:lnTo>
                  <a:close/>
                  <a:moveTo>
                    <a:pt x="724" y="504"/>
                  </a:moveTo>
                  <a:lnTo>
                    <a:pt x="761" y="504"/>
                  </a:lnTo>
                  <a:lnTo>
                    <a:pt x="775" y="505"/>
                  </a:lnTo>
                  <a:lnTo>
                    <a:pt x="788" y="508"/>
                  </a:lnTo>
                  <a:lnTo>
                    <a:pt x="799" y="513"/>
                  </a:lnTo>
                  <a:lnTo>
                    <a:pt x="807" y="521"/>
                  </a:lnTo>
                  <a:lnTo>
                    <a:pt x="813" y="532"/>
                  </a:lnTo>
                  <a:lnTo>
                    <a:pt x="815" y="547"/>
                  </a:lnTo>
                  <a:lnTo>
                    <a:pt x="813" y="561"/>
                  </a:lnTo>
                  <a:lnTo>
                    <a:pt x="807" y="572"/>
                  </a:lnTo>
                  <a:lnTo>
                    <a:pt x="799" y="579"/>
                  </a:lnTo>
                  <a:lnTo>
                    <a:pt x="788" y="586"/>
                  </a:lnTo>
                  <a:lnTo>
                    <a:pt x="777" y="588"/>
                  </a:lnTo>
                  <a:lnTo>
                    <a:pt x="764" y="589"/>
                  </a:lnTo>
                  <a:lnTo>
                    <a:pt x="744" y="589"/>
                  </a:lnTo>
                  <a:lnTo>
                    <a:pt x="744" y="646"/>
                  </a:lnTo>
                  <a:lnTo>
                    <a:pt x="724" y="646"/>
                  </a:lnTo>
                  <a:lnTo>
                    <a:pt x="724" y="504"/>
                  </a:lnTo>
                  <a:close/>
                  <a:moveTo>
                    <a:pt x="605" y="504"/>
                  </a:moveTo>
                  <a:lnTo>
                    <a:pt x="684" y="504"/>
                  </a:lnTo>
                  <a:lnTo>
                    <a:pt x="684" y="522"/>
                  </a:lnTo>
                  <a:lnTo>
                    <a:pt x="625" y="522"/>
                  </a:lnTo>
                  <a:lnTo>
                    <a:pt x="625" y="563"/>
                  </a:lnTo>
                  <a:lnTo>
                    <a:pt x="679" y="563"/>
                  </a:lnTo>
                  <a:lnTo>
                    <a:pt x="679" y="581"/>
                  </a:lnTo>
                  <a:lnTo>
                    <a:pt x="625" y="581"/>
                  </a:lnTo>
                  <a:lnTo>
                    <a:pt x="625" y="629"/>
                  </a:lnTo>
                  <a:lnTo>
                    <a:pt x="684" y="629"/>
                  </a:lnTo>
                  <a:lnTo>
                    <a:pt x="684" y="646"/>
                  </a:lnTo>
                  <a:lnTo>
                    <a:pt x="605" y="646"/>
                  </a:lnTo>
                  <a:lnTo>
                    <a:pt x="605" y="504"/>
                  </a:lnTo>
                  <a:close/>
                  <a:moveTo>
                    <a:pt x="470" y="504"/>
                  </a:moveTo>
                  <a:lnTo>
                    <a:pt x="508" y="504"/>
                  </a:lnTo>
                  <a:lnTo>
                    <a:pt x="522" y="505"/>
                  </a:lnTo>
                  <a:lnTo>
                    <a:pt x="534" y="507"/>
                  </a:lnTo>
                  <a:lnTo>
                    <a:pt x="544" y="513"/>
                  </a:lnTo>
                  <a:lnTo>
                    <a:pt x="551" y="519"/>
                  </a:lnTo>
                  <a:lnTo>
                    <a:pt x="557" y="528"/>
                  </a:lnTo>
                  <a:lnTo>
                    <a:pt x="558" y="540"/>
                  </a:lnTo>
                  <a:lnTo>
                    <a:pt x="555" y="552"/>
                  </a:lnTo>
                  <a:lnTo>
                    <a:pt x="550" y="562"/>
                  </a:lnTo>
                  <a:lnTo>
                    <a:pt x="540" y="570"/>
                  </a:lnTo>
                  <a:lnTo>
                    <a:pt x="529" y="574"/>
                  </a:lnTo>
                  <a:lnTo>
                    <a:pt x="529" y="574"/>
                  </a:lnTo>
                  <a:lnTo>
                    <a:pt x="542" y="577"/>
                  </a:lnTo>
                  <a:lnTo>
                    <a:pt x="552" y="585"/>
                  </a:lnTo>
                  <a:lnTo>
                    <a:pt x="559" y="594"/>
                  </a:lnTo>
                  <a:lnTo>
                    <a:pt x="562" y="608"/>
                  </a:lnTo>
                  <a:lnTo>
                    <a:pt x="560" y="621"/>
                  </a:lnTo>
                  <a:lnTo>
                    <a:pt x="553" y="632"/>
                  </a:lnTo>
                  <a:lnTo>
                    <a:pt x="545" y="638"/>
                  </a:lnTo>
                  <a:lnTo>
                    <a:pt x="534" y="642"/>
                  </a:lnTo>
                  <a:lnTo>
                    <a:pt x="521" y="646"/>
                  </a:lnTo>
                  <a:lnTo>
                    <a:pt x="507" y="646"/>
                  </a:lnTo>
                  <a:lnTo>
                    <a:pt x="470" y="646"/>
                  </a:lnTo>
                  <a:lnTo>
                    <a:pt x="470" y="504"/>
                  </a:lnTo>
                  <a:close/>
                  <a:moveTo>
                    <a:pt x="317" y="504"/>
                  </a:moveTo>
                  <a:lnTo>
                    <a:pt x="337" y="504"/>
                  </a:lnTo>
                  <a:lnTo>
                    <a:pt x="337" y="615"/>
                  </a:lnTo>
                  <a:lnTo>
                    <a:pt x="337" y="615"/>
                  </a:lnTo>
                  <a:lnTo>
                    <a:pt x="404" y="504"/>
                  </a:lnTo>
                  <a:lnTo>
                    <a:pt x="425" y="504"/>
                  </a:lnTo>
                  <a:lnTo>
                    <a:pt x="425" y="646"/>
                  </a:lnTo>
                  <a:lnTo>
                    <a:pt x="404" y="646"/>
                  </a:lnTo>
                  <a:lnTo>
                    <a:pt x="404" y="536"/>
                  </a:lnTo>
                  <a:lnTo>
                    <a:pt x="404" y="536"/>
                  </a:lnTo>
                  <a:lnTo>
                    <a:pt x="338" y="646"/>
                  </a:lnTo>
                  <a:lnTo>
                    <a:pt x="317" y="646"/>
                  </a:lnTo>
                  <a:lnTo>
                    <a:pt x="317" y="504"/>
                  </a:lnTo>
                  <a:close/>
                  <a:moveTo>
                    <a:pt x="161" y="504"/>
                  </a:moveTo>
                  <a:lnTo>
                    <a:pt x="182" y="504"/>
                  </a:lnTo>
                  <a:lnTo>
                    <a:pt x="182" y="563"/>
                  </a:lnTo>
                  <a:lnTo>
                    <a:pt x="249" y="563"/>
                  </a:lnTo>
                  <a:lnTo>
                    <a:pt x="249" y="504"/>
                  </a:lnTo>
                  <a:lnTo>
                    <a:pt x="269" y="504"/>
                  </a:lnTo>
                  <a:lnTo>
                    <a:pt x="269" y="646"/>
                  </a:lnTo>
                  <a:lnTo>
                    <a:pt x="249" y="646"/>
                  </a:lnTo>
                  <a:lnTo>
                    <a:pt x="249" y="581"/>
                  </a:lnTo>
                  <a:lnTo>
                    <a:pt x="182" y="581"/>
                  </a:lnTo>
                  <a:lnTo>
                    <a:pt x="182" y="646"/>
                  </a:lnTo>
                  <a:lnTo>
                    <a:pt x="161" y="646"/>
                  </a:lnTo>
                  <a:lnTo>
                    <a:pt x="161" y="504"/>
                  </a:lnTo>
                  <a:close/>
                  <a:moveTo>
                    <a:pt x="0" y="504"/>
                  </a:moveTo>
                  <a:lnTo>
                    <a:pt x="24" y="504"/>
                  </a:lnTo>
                  <a:lnTo>
                    <a:pt x="65" y="588"/>
                  </a:lnTo>
                  <a:lnTo>
                    <a:pt x="66" y="588"/>
                  </a:lnTo>
                  <a:lnTo>
                    <a:pt x="109" y="504"/>
                  </a:lnTo>
                  <a:lnTo>
                    <a:pt x="131" y="504"/>
                  </a:lnTo>
                  <a:lnTo>
                    <a:pt x="72" y="617"/>
                  </a:lnTo>
                  <a:lnTo>
                    <a:pt x="68" y="624"/>
                  </a:lnTo>
                  <a:lnTo>
                    <a:pt x="64" y="633"/>
                  </a:lnTo>
                  <a:lnTo>
                    <a:pt x="56" y="640"/>
                  </a:lnTo>
                  <a:lnTo>
                    <a:pt x="48" y="646"/>
                  </a:lnTo>
                  <a:lnTo>
                    <a:pt x="36" y="647"/>
                  </a:lnTo>
                  <a:lnTo>
                    <a:pt x="32" y="647"/>
                  </a:lnTo>
                  <a:lnTo>
                    <a:pt x="28" y="647"/>
                  </a:lnTo>
                  <a:lnTo>
                    <a:pt x="25" y="647"/>
                  </a:lnTo>
                  <a:lnTo>
                    <a:pt x="22" y="646"/>
                  </a:lnTo>
                  <a:lnTo>
                    <a:pt x="23" y="627"/>
                  </a:lnTo>
                  <a:lnTo>
                    <a:pt x="26" y="627"/>
                  </a:lnTo>
                  <a:lnTo>
                    <a:pt x="29" y="629"/>
                  </a:lnTo>
                  <a:lnTo>
                    <a:pt x="33" y="629"/>
                  </a:lnTo>
                  <a:lnTo>
                    <a:pt x="40" y="627"/>
                  </a:lnTo>
                  <a:lnTo>
                    <a:pt x="45" y="623"/>
                  </a:lnTo>
                  <a:lnTo>
                    <a:pt x="50" y="619"/>
                  </a:lnTo>
                  <a:lnTo>
                    <a:pt x="53" y="614"/>
                  </a:lnTo>
                  <a:lnTo>
                    <a:pt x="54" y="609"/>
                  </a:lnTo>
                  <a:lnTo>
                    <a:pt x="0" y="504"/>
                  </a:lnTo>
                  <a:close/>
                  <a:moveTo>
                    <a:pt x="914" y="502"/>
                  </a:moveTo>
                  <a:lnTo>
                    <a:pt x="931" y="503"/>
                  </a:lnTo>
                  <a:lnTo>
                    <a:pt x="947" y="507"/>
                  </a:lnTo>
                  <a:lnTo>
                    <a:pt x="944" y="528"/>
                  </a:lnTo>
                  <a:lnTo>
                    <a:pt x="931" y="521"/>
                  </a:lnTo>
                  <a:lnTo>
                    <a:pt x="916" y="519"/>
                  </a:lnTo>
                  <a:lnTo>
                    <a:pt x="897" y="522"/>
                  </a:lnTo>
                  <a:lnTo>
                    <a:pt x="882" y="530"/>
                  </a:lnTo>
                  <a:lnTo>
                    <a:pt x="871" y="542"/>
                  </a:lnTo>
                  <a:lnTo>
                    <a:pt x="864" y="557"/>
                  </a:lnTo>
                  <a:lnTo>
                    <a:pt x="861" y="575"/>
                  </a:lnTo>
                  <a:lnTo>
                    <a:pt x="864" y="593"/>
                  </a:lnTo>
                  <a:lnTo>
                    <a:pt x="872" y="609"/>
                  </a:lnTo>
                  <a:lnTo>
                    <a:pt x="883" y="621"/>
                  </a:lnTo>
                  <a:lnTo>
                    <a:pt x="897" y="627"/>
                  </a:lnTo>
                  <a:lnTo>
                    <a:pt x="914" y="631"/>
                  </a:lnTo>
                  <a:lnTo>
                    <a:pt x="925" y="630"/>
                  </a:lnTo>
                  <a:lnTo>
                    <a:pt x="937" y="627"/>
                  </a:lnTo>
                  <a:lnTo>
                    <a:pt x="946" y="623"/>
                  </a:lnTo>
                  <a:lnTo>
                    <a:pt x="947" y="644"/>
                  </a:lnTo>
                  <a:lnTo>
                    <a:pt x="935" y="647"/>
                  </a:lnTo>
                  <a:lnTo>
                    <a:pt x="924" y="648"/>
                  </a:lnTo>
                  <a:lnTo>
                    <a:pt x="914" y="649"/>
                  </a:lnTo>
                  <a:lnTo>
                    <a:pt x="893" y="646"/>
                  </a:lnTo>
                  <a:lnTo>
                    <a:pt x="875" y="639"/>
                  </a:lnTo>
                  <a:lnTo>
                    <a:pt x="860" y="629"/>
                  </a:lnTo>
                  <a:lnTo>
                    <a:pt x="849" y="614"/>
                  </a:lnTo>
                  <a:lnTo>
                    <a:pt x="842" y="595"/>
                  </a:lnTo>
                  <a:lnTo>
                    <a:pt x="839" y="575"/>
                  </a:lnTo>
                  <a:lnTo>
                    <a:pt x="842" y="554"/>
                  </a:lnTo>
                  <a:lnTo>
                    <a:pt x="849" y="536"/>
                  </a:lnTo>
                  <a:lnTo>
                    <a:pt x="861" y="521"/>
                  </a:lnTo>
                  <a:lnTo>
                    <a:pt x="876" y="511"/>
                  </a:lnTo>
                  <a:lnTo>
                    <a:pt x="894" y="504"/>
                  </a:lnTo>
                  <a:lnTo>
                    <a:pt x="914" y="502"/>
                  </a:lnTo>
                  <a:close/>
                  <a:moveTo>
                    <a:pt x="232" y="284"/>
                  </a:moveTo>
                  <a:lnTo>
                    <a:pt x="218" y="287"/>
                  </a:lnTo>
                  <a:lnTo>
                    <a:pt x="206" y="293"/>
                  </a:lnTo>
                  <a:lnTo>
                    <a:pt x="198" y="302"/>
                  </a:lnTo>
                  <a:lnTo>
                    <a:pt x="191" y="313"/>
                  </a:lnTo>
                  <a:lnTo>
                    <a:pt x="187" y="326"/>
                  </a:lnTo>
                  <a:lnTo>
                    <a:pt x="186" y="340"/>
                  </a:lnTo>
                  <a:lnTo>
                    <a:pt x="187" y="354"/>
                  </a:lnTo>
                  <a:lnTo>
                    <a:pt x="190" y="367"/>
                  </a:lnTo>
                  <a:lnTo>
                    <a:pt x="197" y="379"/>
                  </a:lnTo>
                  <a:lnTo>
                    <a:pt x="206" y="387"/>
                  </a:lnTo>
                  <a:lnTo>
                    <a:pt x="218" y="394"/>
                  </a:lnTo>
                  <a:lnTo>
                    <a:pt x="232" y="396"/>
                  </a:lnTo>
                  <a:lnTo>
                    <a:pt x="247" y="394"/>
                  </a:lnTo>
                  <a:lnTo>
                    <a:pt x="259" y="387"/>
                  </a:lnTo>
                  <a:lnTo>
                    <a:pt x="268" y="379"/>
                  </a:lnTo>
                  <a:lnTo>
                    <a:pt x="274" y="367"/>
                  </a:lnTo>
                  <a:lnTo>
                    <a:pt x="278" y="354"/>
                  </a:lnTo>
                  <a:lnTo>
                    <a:pt x="279" y="340"/>
                  </a:lnTo>
                  <a:lnTo>
                    <a:pt x="278" y="326"/>
                  </a:lnTo>
                  <a:lnTo>
                    <a:pt x="274" y="313"/>
                  </a:lnTo>
                  <a:lnTo>
                    <a:pt x="267" y="302"/>
                  </a:lnTo>
                  <a:lnTo>
                    <a:pt x="259" y="293"/>
                  </a:lnTo>
                  <a:lnTo>
                    <a:pt x="247" y="287"/>
                  </a:lnTo>
                  <a:lnTo>
                    <a:pt x="232" y="284"/>
                  </a:lnTo>
                  <a:close/>
                  <a:moveTo>
                    <a:pt x="2023" y="269"/>
                  </a:moveTo>
                  <a:lnTo>
                    <a:pt x="2044" y="269"/>
                  </a:lnTo>
                  <a:lnTo>
                    <a:pt x="2044" y="380"/>
                  </a:lnTo>
                  <a:lnTo>
                    <a:pt x="2044" y="380"/>
                  </a:lnTo>
                  <a:lnTo>
                    <a:pt x="2110" y="269"/>
                  </a:lnTo>
                  <a:lnTo>
                    <a:pt x="2132" y="269"/>
                  </a:lnTo>
                  <a:lnTo>
                    <a:pt x="2132" y="411"/>
                  </a:lnTo>
                  <a:lnTo>
                    <a:pt x="2111" y="411"/>
                  </a:lnTo>
                  <a:lnTo>
                    <a:pt x="2111" y="302"/>
                  </a:lnTo>
                  <a:lnTo>
                    <a:pt x="2111" y="302"/>
                  </a:lnTo>
                  <a:lnTo>
                    <a:pt x="2044" y="411"/>
                  </a:lnTo>
                  <a:lnTo>
                    <a:pt x="2023" y="411"/>
                  </a:lnTo>
                  <a:lnTo>
                    <a:pt x="2023" y="269"/>
                  </a:lnTo>
                  <a:close/>
                  <a:moveTo>
                    <a:pt x="1868" y="269"/>
                  </a:moveTo>
                  <a:lnTo>
                    <a:pt x="1888" y="269"/>
                  </a:lnTo>
                  <a:lnTo>
                    <a:pt x="1888" y="380"/>
                  </a:lnTo>
                  <a:lnTo>
                    <a:pt x="1888" y="380"/>
                  </a:lnTo>
                  <a:lnTo>
                    <a:pt x="1955" y="269"/>
                  </a:lnTo>
                  <a:lnTo>
                    <a:pt x="1976" y="269"/>
                  </a:lnTo>
                  <a:lnTo>
                    <a:pt x="1976" y="411"/>
                  </a:lnTo>
                  <a:lnTo>
                    <a:pt x="1956" y="411"/>
                  </a:lnTo>
                  <a:lnTo>
                    <a:pt x="1956" y="302"/>
                  </a:lnTo>
                  <a:lnTo>
                    <a:pt x="1956" y="302"/>
                  </a:lnTo>
                  <a:lnTo>
                    <a:pt x="1888" y="411"/>
                  </a:lnTo>
                  <a:lnTo>
                    <a:pt x="1868" y="411"/>
                  </a:lnTo>
                  <a:lnTo>
                    <a:pt x="1868" y="269"/>
                  </a:lnTo>
                  <a:close/>
                  <a:moveTo>
                    <a:pt x="1723" y="269"/>
                  </a:moveTo>
                  <a:lnTo>
                    <a:pt x="1744" y="269"/>
                  </a:lnTo>
                  <a:lnTo>
                    <a:pt x="1744" y="332"/>
                  </a:lnTo>
                  <a:lnTo>
                    <a:pt x="1805" y="269"/>
                  </a:lnTo>
                  <a:lnTo>
                    <a:pt x="1832" y="269"/>
                  </a:lnTo>
                  <a:lnTo>
                    <a:pt x="1765" y="336"/>
                  </a:lnTo>
                  <a:lnTo>
                    <a:pt x="1837" y="411"/>
                  </a:lnTo>
                  <a:lnTo>
                    <a:pt x="1807" y="411"/>
                  </a:lnTo>
                  <a:lnTo>
                    <a:pt x="1744" y="341"/>
                  </a:lnTo>
                  <a:lnTo>
                    <a:pt x="1744" y="411"/>
                  </a:lnTo>
                  <a:lnTo>
                    <a:pt x="1723" y="411"/>
                  </a:lnTo>
                  <a:lnTo>
                    <a:pt x="1723" y="269"/>
                  </a:lnTo>
                  <a:close/>
                  <a:moveTo>
                    <a:pt x="1469" y="269"/>
                  </a:moveTo>
                  <a:lnTo>
                    <a:pt x="1549" y="269"/>
                  </a:lnTo>
                  <a:lnTo>
                    <a:pt x="1549" y="287"/>
                  </a:lnTo>
                  <a:lnTo>
                    <a:pt x="1490" y="287"/>
                  </a:lnTo>
                  <a:lnTo>
                    <a:pt x="1490" y="328"/>
                  </a:lnTo>
                  <a:lnTo>
                    <a:pt x="1543" y="328"/>
                  </a:lnTo>
                  <a:lnTo>
                    <a:pt x="1543" y="347"/>
                  </a:lnTo>
                  <a:lnTo>
                    <a:pt x="1490" y="347"/>
                  </a:lnTo>
                  <a:lnTo>
                    <a:pt x="1490" y="393"/>
                  </a:lnTo>
                  <a:lnTo>
                    <a:pt x="1549" y="393"/>
                  </a:lnTo>
                  <a:lnTo>
                    <a:pt x="1549" y="411"/>
                  </a:lnTo>
                  <a:lnTo>
                    <a:pt x="1469" y="411"/>
                  </a:lnTo>
                  <a:lnTo>
                    <a:pt x="1469" y="269"/>
                  </a:lnTo>
                  <a:close/>
                  <a:moveTo>
                    <a:pt x="1337" y="269"/>
                  </a:moveTo>
                  <a:lnTo>
                    <a:pt x="1357" y="269"/>
                  </a:lnTo>
                  <a:lnTo>
                    <a:pt x="1357" y="292"/>
                  </a:lnTo>
                  <a:lnTo>
                    <a:pt x="1358" y="307"/>
                  </a:lnTo>
                  <a:lnTo>
                    <a:pt x="1362" y="319"/>
                  </a:lnTo>
                  <a:lnTo>
                    <a:pt x="1369" y="328"/>
                  </a:lnTo>
                  <a:lnTo>
                    <a:pt x="1378" y="334"/>
                  </a:lnTo>
                  <a:lnTo>
                    <a:pt x="1392" y="336"/>
                  </a:lnTo>
                  <a:lnTo>
                    <a:pt x="1398" y="336"/>
                  </a:lnTo>
                  <a:lnTo>
                    <a:pt x="1403" y="335"/>
                  </a:lnTo>
                  <a:lnTo>
                    <a:pt x="1403" y="269"/>
                  </a:lnTo>
                  <a:lnTo>
                    <a:pt x="1423" y="269"/>
                  </a:lnTo>
                  <a:lnTo>
                    <a:pt x="1423" y="411"/>
                  </a:lnTo>
                  <a:lnTo>
                    <a:pt x="1403" y="411"/>
                  </a:lnTo>
                  <a:lnTo>
                    <a:pt x="1403" y="353"/>
                  </a:lnTo>
                  <a:lnTo>
                    <a:pt x="1398" y="353"/>
                  </a:lnTo>
                  <a:lnTo>
                    <a:pt x="1392" y="354"/>
                  </a:lnTo>
                  <a:lnTo>
                    <a:pt x="1376" y="352"/>
                  </a:lnTo>
                  <a:lnTo>
                    <a:pt x="1362" y="348"/>
                  </a:lnTo>
                  <a:lnTo>
                    <a:pt x="1352" y="339"/>
                  </a:lnTo>
                  <a:lnTo>
                    <a:pt x="1343" y="327"/>
                  </a:lnTo>
                  <a:lnTo>
                    <a:pt x="1339" y="312"/>
                  </a:lnTo>
                  <a:lnTo>
                    <a:pt x="1337" y="294"/>
                  </a:lnTo>
                  <a:lnTo>
                    <a:pt x="1337" y="269"/>
                  </a:lnTo>
                  <a:close/>
                  <a:moveTo>
                    <a:pt x="1192" y="269"/>
                  </a:moveTo>
                  <a:lnTo>
                    <a:pt x="1212" y="269"/>
                  </a:lnTo>
                  <a:lnTo>
                    <a:pt x="1212" y="380"/>
                  </a:lnTo>
                  <a:lnTo>
                    <a:pt x="1213" y="380"/>
                  </a:lnTo>
                  <a:lnTo>
                    <a:pt x="1280" y="269"/>
                  </a:lnTo>
                  <a:lnTo>
                    <a:pt x="1301" y="269"/>
                  </a:lnTo>
                  <a:lnTo>
                    <a:pt x="1301" y="411"/>
                  </a:lnTo>
                  <a:lnTo>
                    <a:pt x="1281" y="411"/>
                  </a:lnTo>
                  <a:lnTo>
                    <a:pt x="1281" y="302"/>
                  </a:lnTo>
                  <a:lnTo>
                    <a:pt x="1280" y="302"/>
                  </a:lnTo>
                  <a:lnTo>
                    <a:pt x="1213" y="411"/>
                  </a:lnTo>
                  <a:lnTo>
                    <a:pt x="1192" y="411"/>
                  </a:lnTo>
                  <a:lnTo>
                    <a:pt x="1192" y="269"/>
                  </a:lnTo>
                  <a:close/>
                  <a:moveTo>
                    <a:pt x="1037" y="269"/>
                  </a:moveTo>
                  <a:lnTo>
                    <a:pt x="1057" y="269"/>
                  </a:lnTo>
                  <a:lnTo>
                    <a:pt x="1057" y="328"/>
                  </a:lnTo>
                  <a:lnTo>
                    <a:pt x="1126" y="328"/>
                  </a:lnTo>
                  <a:lnTo>
                    <a:pt x="1126" y="269"/>
                  </a:lnTo>
                  <a:lnTo>
                    <a:pt x="1146" y="269"/>
                  </a:lnTo>
                  <a:lnTo>
                    <a:pt x="1146" y="411"/>
                  </a:lnTo>
                  <a:lnTo>
                    <a:pt x="1126" y="411"/>
                  </a:lnTo>
                  <a:lnTo>
                    <a:pt x="1126" y="347"/>
                  </a:lnTo>
                  <a:lnTo>
                    <a:pt x="1057" y="347"/>
                  </a:lnTo>
                  <a:lnTo>
                    <a:pt x="1057" y="411"/>
                  </a:lnTo>
                  <a:lnTo>
                    <a:pt x="1037" y="411"/>
                  </a:lnTo>
                  <a:lnTo>
                    <a:pt x="1037" y="269"/>
                  </a:lnTo>
                  <a:close/>
                  <a:moveTo>
                    <a:pt x="880" y="269"/>
                  </a:moveTo>
                  <a:lnTo>
                    <a:pt x="905" y="269"/>
                  </a:lnTo>
                  <a:lnTo>
                    <a:pt x="942" y="324"/>
                  </a:lnTo>
                  <a:lnTo>
                    <a:pt x="980" y="269"/>
                  </a:lnTo>
                  <a:lnTo>
                    <a:pt x="1003" y="269"/>
                  </a:lnTo>
                  <a:lnTo>
                    <a:pt x="955" y="337"/>
                  </a:lnTo>
                  <a:lnTo>
                    <a:pt x="1008" y="411"/>
                  </a:lnTo>
                  <a:lnTo>
                    <a:pt x="982" y="411"/>
                  </a:lnTo>
                  <a:lnTo>
                    <a:pt x="940" y="351"/>
                  </a:lnTo>
                  <a:lnTo>
                    <a:pt x="899" y="411"/>
                  </a:lnTo>
                  <a:lnTo>
                    <a:pt x="876" y="411"/>
                  </a:lnTo>
                  <a:lnTo>
                    <a:pt x="927" y="337"/>
                  </a:lnTo>
                  <a:lnTo>
                    <a:pt x="880" y="269"/>
                  </a:lnTo>
                  <a:close/>
                  <a:moveTo>
                    <a:pt x="771" y="269"/>
                  </a:moveTo>
                  <a:lnTo>
                    <a:pt x="851" y="269"/>
                  </a:lnTo>
                  <a:lnTo>
                    <a:pt x="851" y="287"/>
                  </a:lnTo>
                  <a:lnTo>
                    <a:pt x="791" y="287"/>
                  </a:lnTo>
                  <a:lnTo>
                    <a:pt x="791" y="328"/>
                  </a:lnTo>
                  <a:lnTo>
                    <a:pt x="846" y="328"/>
                  </a:lnTo>
                  <a:lnTo>
                    <a:pt x="846" y="347"/>
                  </a:lnTo>
                  <a:lnTo>
                    <a:pt x="791" y="347"/>
                  </a:lnTo>
                  <a:lnTo>
                    <a:pt x="791" y="393"/>
                  </a:lnTo>
                  <a:lnTo>
                    <a:pt x="851" y="393"/>
                  </a:lnTo>
                  <a:lnTo>
                    <a:pt x="851" y="411"/>
                  </a:lnTo>
                  <a:lnTo>
                    <a:pt x="771" y="411"/>
                  </a:lnTo>
                  <a:lnTo>
                    <a:pt x="771" y="269"/>
                  </a:lnTo>
                  <a:close/>
                  <a:moveTo>
                    <a:pt x="633" y="269"/>
                  </a:moveTo>
                  <a:lnTo>
                    <a:pt x="741" y="269"/>
                  </a:lnTo>
                  <a:lnTo>
                    <a:pt x="741" y="287"/>
                  </a:lnTo>
                  <a:lnTo>
                    <a:pt x="697" y="287"/>
                  </a:lnTo>
                  <a:lnTo>
                    <a:pt x="697" y="411"/>
                  </a:lnTo>
                  <a:lnTo>
                    <a:pt x="677" y="411"/>
                  </a:lnTo>
                  <a:lnTo>
                    <a:pt x="677" y="287"/>
                  </a:lnTo>
                  <a:lnTo>
                    <a:pt x="633" y="287"/>
                  </a:lnTo>
                  <a:lnTo>
                    <a:pt x="633" y="269"/>
                  </a:lnTo>
                  <a:close/>
                  <a:moveTo>
                    <a:pt x="494" y="269"/>
                  </a:moveTo>
                  <a:lnTo>
                    <a:pt x="515" y="269"/>
                  </a:lnTo>
                  <a:lnTo>
                    <a:pt x="515" y="380"/>
                  </a:lnTo>
                  <a:lnTo>
                    <a:pt x="515" y="380"/>
                  </a:lnTo>
                  <a:lnTo>
                    <a:pt x="582" y="269"/>
                  </a:lnTo>
                  <a:lnTo>
                    <a:pt x="603" y="269"/>
                  </a:lnTo>
                  <a:lnTo>
                    <a:pt x="603" y="411"/>
                  </a:lnTo>
                  <a:lnTo>
                    <a:pt x="582" y="411"/>
                  </a:lnTo>
                  <a:lnTo>
                    <a:pt x="582" y="302"/>
                  </a:lnTo>
                  <a:lnTo>
                    <a:pt x="582" y="302"/>
                  </a:lnTo>
                  <a:lnTo>
                    <a:pt x="516" y="411"/>
                  </a:lnTo>
                  <a:lnTo>
                    <a:pt x="494" y="411"/>
                  </a:lnTo>
                  <a:lnTo>
                    <a:pt x="494" y="269"/>
                  </a:lnTo>
                  <a:close/>
                  <a:moveTo>
                    <a:pt x="359" y="269"/>
                  </a:moveTo>
                  <a:lnTo>
                    <a:pt x="447" y="269"/>
                  </a:lnTo>
                  <a:lnTo>
                    <a:pt x="447" y="411"/>
                  </a:lnTo>
                  <a:lnTo>
                    <a:pt x="427" y="411"/>
                  </a:lnTo>
                  <a:lnTo>
                    <a:pt x="427" y="287"/>
                  </a:lnTo>
                  <a:lnTo>
                    <a:pt x="380" y="287"/>
                  </a:lnTo>
                  <a:lnTo>
                    <a:pt x="380" y="328"/>
                  </a:lnTo>
                  <a:lnTo>
                    <a:pt x="380" y="342"/>
                  </a:lnTo>
                  <a:lnTo>
                    <a:pt x="379" y="357"/>
                  </a:lnTo>
                  <a:lnTo>
                    <a:pt x="378" y="371"/>
                  </a:lnTo>
                  <a:lnTo>
                    <a:pt x="374" y="384"/>
                  </a:lnTo>
                  <a:lnTo>
                    <a:pt x="370" y="396"/>
                  </a:lnTo>
                  <a:lnTo>
                    <a:pt x="363" y="406"/>
                  </a:lnTo>
                  <a:lnTo>
                    <a:pt x="354" y="411"/>
                  </a:lnTo>
                  <a:lnTo>
                    <a:pt x="341" y="413"/>
                  </a:lnTo>
                  <a:lnTo>
                    <a:pt x="335" y="413"/>
                  </a:lnTo>
                  <a:lnTo>
                    <a:pt x="329" y="412"/>
                  </a:lnTo>
                  <a:lnTo>
                    <a:pt x="325" y="411"/>
                  </a:lnTo>
                  <a:lnTo>
                    <a:pt x="325" y="394"/>
                  </a:lnTo>
                  <a:lnTo>
                    <a:pt x="329" y="395"/>
                  </a:lnTo>
                  <a:lnTo>
                    <a:pt x="334" y="395"/>
                  </a:lnTo>
                  <a:lnTo>
                    <a:pt x="338" y="396"/>
                  </a:lnTo>
                  <a:lnTo>
                    <a:pt x="345" y="393"/>
                  </a:lnTo>
                  <a:lnTo>
                    <a:pt x="351" y="386"/>
                  </a:lnTo>
                  <a:lnTo>
                    <a:pt x="355" y="376"/>
                  </a:lnTo>
                  <a:lnTo>
                    <a:pt x="357" y="363"/>
                  </a:lnTo>
                  <a:lnTo>
                    <a:pt x="359" y="349"/>
                  </a:lnTo>
                  <a:lnTo>
                    <a:pt x="359" y="334"/>
                  </a:lnTo>
                  <a:lnTo>
                    <a:pt x="359" y="321"/>
                  </a:lnTo>
                  <a:lnTo>
                    <a:pt x="359" y="269"/>
                  </a:lnTo>
                  <a:close/>
                  <a:moveTo>
                    <a:pt x="18" y="269"/>
                  </a:moveTo>
                  <a:lnTo>
                    <a:pt x="126" y="269"/>
                  </a:lnTo>
                  <a:lnTo>
                    <a:pt x="126" y="411"/>
                  </a:lnTo>
                  <a:lnTo>
                    <a:pt x="105" y="411"/>
                  </a:lnTo>
                  <a:lnTo>
                    <a:pt x="105" y="287"/>
                  </a:lnTo>
                  <a:lnTo>
                    <a:pt x="37" y="287"/>
                  </a:lnTo>
                  <a:lnTo>
                    <a:pt x="37" y="411"/>
                  </a:lnTo>
                  <a:lnTo>
                    <a:pt x="18" y="411"/>
                  </a:lnTo>
                  <a:lnTo>
                    <a:pt x="18" y="269"/>
                  </a:lnTo>
                  <a:close/>
                  <a:moveTo>
                    <a:pt x="1658" y="267"/>
                  </a:moveTo>
                  <a:lnTo>
                    <a:pt x="1674" y="268"/>
                  </a:lnTo>
                  <a:lnTo>
                    <a:pt x="1689" y="273"/>
                  </a:lnTo>
                  <a:lnTo>
                    <a:pt x="1688" y="293"/>
                  </a:lnTo>
                  <a:lnTo>
                    <a:pt x="1674" y="287"/>
                  </a:lnTo>
                  <a:lnTo>
                    <a:pt x="1658" y="284"/>
                  </a:lnTo>
                  <a:lnTo>
                    <a:pt x="1640" y="288"/>
                  </a:lnTo>
                  <a:lnTo>
                    <a:pt x="1625" y="295"/>
                  </a:lnTo>
                  <a:lnTo>
                    <a:pt x="1614" y="307"/>
                  </a:lnTo>
                  <a:lnTo>
                    <a:pt x="1607" y="322"/>
                  </a:lnTo>
                  <a:lnTo>
                    <a:pt x="1605" y="340"/>
                  </a:lnTo>
                  <a:lnTo>
                    <a:pt x="1607" y="358"/>
                  </a:lnTo>
                  <a:lnTo>
                    <a:pt x="1614" y="375"/>
                  </a:lnTo>
                  <a:lnTo>
                    <a:pt x="1626" y="385"/>
                  </a:lnTo>
                  <a:lnTo>
                    <a:pt x="1641" y="393"/>
                  </a:lnTo>
                  <a:lnTo>
                    <a:pt x="1658" y="396"/>
                  </a:lnTo>
                  <a:lnTo>
                    <a:pt x="1669" y="395"/>
                  </a:lnTo>
                  <a:lnTo>
                    <a:pt x="1680" y="393"/>
                  </a:lnTo>
                  <a:lnTo>
                    <a:pt x="1688" y="388"/>
                  </a:lnTo>
                  <a:lnTo>
                    <a:pt x="1689" y="409"/>
                  </a:lnTo>
                  <a:lnTo>
                    <a:pt x="1678" y="412"/>
                  </a:lnTo>
                  <a:lnTo>
                    <a:pt x="1667" y="413"/>
                  </a:lnTo>
                  <a:lnTo>
                    <a:pt x="1657" y="413"/>
                  </a:lnTo>
                  <a:lnTo>
                    <a:pt x="1637" y="411"/>
                  </a:lnTo>
                  <a:lnTo>
                    <a:pt x="1618" y="405"/>
                  </a:lnTo>
                  <a:lnTo>
                    <a:pt x="1603" y="394"/>
                  </a:lnTo>
                  <a:lnTo>
                    <a:pt x="1592" y="379"/>
                  </a:lnTo>
                  <a:lnTo>
                    <a:pt x="1585" y="361"/>
                  </a:lnTo>
                  <a:lnTo>
                    <a:pt x="1583" y="339"/>
                  </a:lnTo>
                  <a:lnTo>
                    <a:pt x="1585" y="319"/>
                  </a:lnTo>
                  <a:lnTo>
                    <a:pt x="1593" y="302"/>
                  </a:lnTo>
                  <a:lnTo>
                    <a:pt x="1603" y="287"/>
                  </a:lnTo>
                  <a:lnTo>
                    <a:pt x="1618" y="276"/>
                  </a:lnTo>
                  <a:lnTo>
                    <a:pt x="1637" y="269"/>
                  </a:lnTo>
                  <a:lnTo>
                    <a:pt x="1658" y="267"/>
                  </a:lnTo>
                  <a:close/>
                  <a:moveTo>
                    <a:pt x="232" y="267"/>
                  </a:moveTo>
                  <a:lnTo>
                    <a:pt x="252" y="269"/>
                  </a:lnTo>
                  <a:lnTo>
                    <a:pt x="269" y="277"/>
                  </a:lnTo>
                  <a:lnTo>
                    <a:pt x="282" y="288"/>
                  </a:lnTo>
                  <a:lnTo>
                    <a:pt x="292" y="303"/>
                  </a:lnTo>
                  <a:lnTo>
                    <a:pt x="298" y="320"/>
                  </a:lnTo>
                  <a:lnTo>
                    <a:pt x="300" y="340"/>
                  </a:lnTo>
                  <a:lnTo>
                    <a:pt x="298" y="361"/>
                  </a:lnTo>
                  <a:lnTo>
                    <a:pt x="292" y="378"/>
                  </a:lnTo>
                  <a:lnTo>
                    <a:pt x="282" y="393"/>
                  </a:lnTo>
                  <a:lnTo>
                    <a:pt x="269" y="405"/>
                  </a:lnTo>
                  <a:lnTo>
                    <a:pt x="252" y="411"/>
                  </a:lnTo>
                  <a:lnTo>
                    <a:pt x="232" y="413"/>
                  </a:lnTo>
                  <a:lnTo>
                    <a:pt x="213" y="411"/>
                  </a:lnTo>
                  <a:lnTo>
                    <a:pt x="195" y="405"/>
                  </a:lnTo>
                  <a:lnTo>
                    <a:pt x="182" y="393"/>
                  </a:lnTo>
                  <a:lnTo>
                    <a:pt x="172" y="378"/>
                  </a:lnTo>
                  <a:lnTo>
                    <a:pt x="167" y="361"/>
                  </a:lnTo>
                  <a:lnTo>
                    <a:pt x="164" y="340"/>
                  </a:lnTo>
                  <a:lnTo>
                    <a:pt x="167" y="320"/>
                  </a:lnTo>
                  <a:lnTo>
                    <a:pt x="172" y="303"/>
                  </a:lnTo>
                  <a:lnTo>
                    <a:pt x="182" y="288"/>
                  </a:lnTo>
                  <a:lnTo>
                    <a:pt x="195" y="277"/>
                  </a:lnTo>
                  <a:lnTo>
                    <a:pt x="213" y="269"/>
                  </a:lnTo>
                  <a:lnTo>
                    <a:pt x="232" y="267"/>
                  </a:lnTo>
                  <a:close/>
                  <a:moveTo>
                    <a:pt x="2052" y="236"/>
                  </a:moveTo>
                  <a:lnTo>
                    <a:pt x="2059" y="241"/>
                  </a:lnTo>
                  <a:lnTo>
                    <a:pt x="2068" y="243"/>
                  </a:lnTo>
                  <a:lnTo>
                    <a:pt x="2077" y="244"/>
                  </a:lnTo>
                  <a:lnTo>
                    <a:pt x="2087" y="243"/>
                  </a:lnTo>
                  <a:lnTo>
                    <a:pt x="2096" y="241"/>
                  </a:lnTo>
                  <a:lnTo>
                    <a:pt x="2103" y="236"/>
                  </a:lnTo>
                  <a:lnTo>
                    <a:pt x="2106" y="254"/>
                  </a:lnTo>
                  <a:lnTo>
                    <a:pt x="2097" y="257"/>
                  </a:lnTo>
                  <a:lnTo>
                    <a:pt x="2087" y="259"/>
                  </a:lnTo>
                  <a:lnTo>
                    <a:pt x="2077" y="260"/>
                  </a:lnTo>
                  <a:lnTo>
                    <a:pt x="2068" y="259"/>
                  </a:lnTo>
                  <a:lnTo>
                    <a:pt x="2058" y="257"/>
                  </a:lnTo>
                  <a:lnTo>
                    <a:pt x="2049" y="254"/>
                  </a:lnTo>
                  <a:lnTo>
                    <a:pt x="2052" y="236"/>
                  </a:lnTo>
                  <a:close/>
                  <a:moveTo>
                    <a:pt x="199" y="50"/>
                  </a:moveTo>
                  <a:lnTo>
                    <a:pt x="185" y="52"/>
                  </a:lnTo>
                  <a:lnTo>
                    <a:pt x="173" y="57"/>
                  </a:lnTo>
                  <a:lnTo>
                    <a:pt x="163" y="67"/>
                  </a:lnTo>
                  <a:lnTo>
                    <a:pt x="157" y="78"/>
                  </a:lnTo>
                  <a:lnTo>
                    <a:pt x="154" y="92"/>
                  </a:lnTo>
                  <a:lnTo>
                    <a:pt x="152" y="105"/>
                  </a:lnTo>
                  <a:lnTo>
                    <a:pt x="153" y="119"/>
                  </a:lnTo>
                  <a:lnTo>
                    <a:pt x="157" y="132"/>
                  </a:lnTo>
                  <a:lnTo>
                    <a:pt x="163" y="143"/>
                  </a:lnTo>
                  <a:lnTo>
                    <a:pt x="172" y="153"/>
                  </a:lnTo>
                  <a:lnTo>
                    <a:pt x="184" y="158"/>
                  </a:lnTo>
                  <a:lnTo>
                    <a:pt x="199" y="160"/>
                  </a:lnTo>
                  <a:lnTo>
                    <a:pt x="214" y="158"/>
                  </a:lnTo>
                  <a:lnTo>
                    <a:pt x="225" y="153"/>
                  </a:lnTo>
                  <a:lnTo>
                    <a:pt x="234" y="143"/>
                  </a:lnTo>
                  <a:lnTo>
                    <a:pt x="240" y="132"/>
                  </a:lnTo>
                  <a:lnTo>
                    <a:pt x="244" y="119"/>
                  </a:lnTo>
                  <a:lnTo>
                    <a:pt x="245" y="105"/>
                  </a:lnTo>
                  <a:lnTo>
                    <a:pt x="244" y="92"/>
                  </a:lnTo>
                  <a:lnTo>
                    <a:pt x="240" y="78"/>
                  </a:lnTo>
                  <a:lnTo>
                    <a:pt x="234" y="67"/>
                  </a:lnTo>
                  <a:lnTo>
                    <a:pt x="224" y="57"/>
                  </a:lnTo>
                  <a:lnTo>
                    <a:pt x="213" y="52"/>
                  </a:lnTo>
                  <a:lnTo>
                    <a:pt x="199" y="50"/>
                  </a:lnTo>
                  <a:close/>
                  <a:moveTo>
                    <a:pt x="938" y="35"/>
                  </a:moveTo>
                  <a:lnTo>
                    <a:pt x="958" y="35"/>
                  </a:lnTo>
                  <a:lnTo>
                    <a:pt x="958" y="145"/>
                  </a:lnTo>
                  <a:lnTo>
                    <a:pt x="958" y="145"/>
                  </a:lnTo>
                  <a:lnTo>
                    <a:pt x="1026" y="35"/>
                  </a:lnTo>
                  <a:lnTo>
                    <a:pt x="1046" y="35"/>
                  </a:lnTo>
                  <a:lnTo>
                    <a:pt x="1046" y="176"/>
                  </a:lnTo>
                  <a:lnTo>
                    <a:pt x="1026" y="176"/>
                  </a:lnTo>
                  <a:lnTo>
                    <a:pt x="1026" y="66"/>
                  </a:lnTo>
                  <a:lnTo>
                    <a:pt x="1026" y="66"/>
                  </a:lnTo>
                  <a:lnTo>
                    <a:pt x="959" y="176"/>
                  </a:lnTo>
                  <a:lnTo>
                    <a:pt x="938" y="176"/>
                  </a:lnTo>
                  <a:lnTo>
                    <a:pt x="938" y="35"/>
                  </a:lnTo>
                  <a:close/>
                  <a:moveTo>
                    <a:pt x="783" y="35"/>
                  </a:moveTo>
                  <a:lnTo>
                    <a:pt x="803" y="35"/>
                  </a:lnTo>
                  <a:lnTo>
                    <a:pt x="803" y="145"/>
                  </a:lnTo>
                  <a:lnTo>
                    <a:pt x="803" y="145"/>
                  </a:lnTo>
                  <a:lnTo>
                    <a:pt x="871" y="35"/>
                  </a:lnTo>
                  <a:lnTo>
                    <a:pt x="891" y="35"/>
                  </a:lnTo>
                  <a:lnTo>
                    <a:pt x="891" y="176"/>
                  </a:lnTo>
                  <a:lnTo>
                    <a:pt x="871" y="176"/>
                  </a:lnTo>
                  <a:lnTo>
                    <a:pt x="871" y="66"/>
                  </a:lnTo>
                  <a:lnTo>
                    <a:pt x="871" y="66"/>
                  </a:lnTo>
                  <a:lnTo>
                    <a:pt x="804" y="176"/>
                  </a:lnTo>
                  <a:lnTo>
                    <a:pt x="783" y="176"/>
                  </a:lnTo>
                  <a:lnTo>
                    <a:pt x="783" y="35"/>
                  </a:lnTo>
                  <a:close/>
                  <a:moveTo>
                    <a:pt x="639" y="35"/>
                  </a:moveTo>
                  <a:lnTo>
                    <a:pt x="658" y="35"/>
                  </a:lnTo>
                  <a:lnTo>
                    <a:pt x="658" y="97"/>
                  </a:lnTo>
                  <a:lnTo>
                    <a:pt x="719" y="35"/>
                  </a:lnTo>
                  <a:lnTo>
                    <a:pt x="746" y="35"/>
                  </a:lnTo>
                  <a:lnTo>
                    <a:pt x="680" y="101"/>
                  </a:lnTo>
                  <a:lnTo>
                    <a:pt x="752" y="176"/>
                  </a:lnTo>
                  <a:lnTo>
                    <a:pt x="722" y="176"/>
                  </a:lnTo>
                  <a:lnTo>
                    <a:pt x="658" y="107"/>
                  </a:lnTo>
                  <a:lnTo>
                    <a:pt x="658" y="176"/>
                  </a:lnTo>
                  <a:lnTo>
                    <a:pt x="639" y="176"/>
                  </a:lnTo>
                  <a:lnTo>
                    <a:pt x="639" y="35"/>
                  </a:lnTo>
                  <a:close/>
                  <a:moveTo>
                    <a:pt x="305" y="35"/>
                  </a:moveTo>
                  <a:lnTo>
                    <a:pt x="338" y="35"/>
                  </a:lnTo>
                  <a:lnTo>
                    <a:pt x="383" y="152"/>
                  </a:lnTo>
                  <a:lnTo>
                    <a:pt x="426" y="35"/>
                  </a:lnTo>
                  <a:lnTo>
                    <a:pt x="460" y="35"/>
                  </a:lnTo>
                  <a:lnTo>
                    <a:pt x="460" y="176"/>
                  </a:lnTo>
                  <a:lnTo>
                    <a:pt x="440" y="176"/>
                  </a:lnTo>
                  <a:lnTo>
                    <a:pt x="440" y="53"/>
                  </a:lnTo>
                  <a:lnTo>
                    <a:pt x="439" y="53"/>
                  </a:lnTo>
                  <a:lnTo>
                    <a:pt x="392" y="176"/>
                  </a:lnTo>
                  <a:lnTo>
                    <a:pt x="372" y="176"/>
                  </a:lnTo>
                  <a:lnTo>
                    <a:pt x="325" y="53"/>
                  </a:lnTo>
                  <a:lnTo>
                    <a:pt x="325" y="53"/>
                  </a:lnTo>
                  <a:lnTo>
                    <a:pt x="325" y="176"/>
                  </a:lnTo>
                  <a:lnTo>
                    <a:pt x="305" y="176"/>
                  </a:lnTo>
                  <a:lnTo>
                    <a:pt x="305" y="35"/>
                  </a:lnTo>
                  <a:close/>
                  <a:moveTo>
                    <a:pt x="0" y="35"/>
                  </a:moveTo>
                  <a:lnTo>
                    <a:pt x="109" y="35"/>
                  </a:lnTo>
                  <a:lnTo>
                    <a:pt x="109" y="52"/>
                  </a:lnTo>
                  <a:lnTo>
                    <a:pt x="65" y="52"/>
                  </a:lnTo>
                  <a:lnTo>
                    <a:pt x="65" y="176"/>
                  </a:lnTo>
                  <a:lnTo>
                    <a:pt x="44" y="176"/>
                  </a:lnTo>
                  <a:lnTo>
                    <a:pt x="44" y="52"/>
                  </a:lnTo>
                  <a:lnTo>
                    <a:pt x="0" y="52"/>
                  </a:lnTo>
                  <a:lnTo>
                    <a:pt x="0" y="35"/>
                  </a:lnTo>
                  <a:close/>
                  <a:moveTo>
                    <a:pt x="573" y="31"/>
                  </a:moveTo>
                  <a:lnTo>
                    <a:pt x="589" y="33"/>
                  </a:lnTo>
                  <a:lnTo>
                    <a:pt x="604" y="38"/>
                  </a:lnTo>
                  <a:lnTo>
                    <a:pt x="603" y="57"/>
                  </a:lnTo>
                  <a:lnTo>
                    <a:pt x="589" y="52"/>
                  </a:lnTo>
                  <a:lnTo>
                    <a:pt x="574" y="50"/>
                  </a:lnTo>
                  <a:lnTo>
                    <a:pt x="555" y="52"/>
                  </a:lnTo>
                  <a:lnTo>
                    <a:pt x="540" y="60"/>
                  </a:lnTo>
                  <a:lnTo>
                    <a:pt x="529" y="72"/>
                  </a:lnTo>
                  <a:lnTo>
                    <a:pt x="521" y="87"/>
                  </a:lnTo>
                  <a:lnTo>
                    <a:pt x="519" y="105"/>
                  </a:lnTo>
                  <a:lnTo>
                    <a:pt x="521" y="124"/>
                  </a:lnTo>
                  <a:lnTo>
                    <a:pt x="530" y="139"/>
                  </a:lnTo>
                  <a:lnTo>
                    <a:pt x="540" y="150"/>
                  </a:lnTo>
                  <a:lnTo>
                    <a:pt x="555" y="158"/>
                  </a:lnTo>
                  <a:lnTo>
                    <a:pt x="573" y="160"/>
                  </a:lnTo>
                  <a:lnTo>
                    <a:pt x="583" y="160"/>
                  </a:lnTo>
                  <a:lnTo>
                    <a:pt x="594" y="157"/>
                  </a:lnTo>
                  <a:lnTo>
                    <a:pt x="604" y="154"/>
                  </a:lnTo>
                  <a:lnTo>
                    <a:pt x="605" y="173"/>
                  </a:lnTo>
                  <a:lnTo>
                    <a:pt x="593" y="177"/>
                  </a:lnTo>
                  <a:lnTo>
                    <a:pt x="582" y="178"/>
                  </a:lnTo>
                  <a:lnTo>
                    <a:pt x="573" y="178"/>
                  </a:lnTo>
                  <a:lnTo>
                    <a:pt x="551" y="176"/>
                  </a:lnTo>
                  <a:lnTo>
                    <a:pt x="533" y="170"/>
                  </a:lnTo>
                  <a:lnTo>
                    <a:pt x="518" y="158"/>
                  </a:lnTo>
                  <a:lnTo>
                    <a:pt x="507" y="144"/>
                  </a:lnTo>
                  <a:lnTo>
                    <a:pt x="500" y="126"/>
                  </a:lnTo>
                  <a:lnTo>
                    <a:pt x="498" y="104"/>
                  </a:lnTo>
                  <a:lnTo>
                    <a:pt x="500" y="84"/>
                  </a:lnTo>
                  <a:lnTo>
                    <a:pt x="507" y="66"/>
                  </a:lnTo>
                  <a:lnTo>
                    <a:pt x="519" y="52"/>
                  </a:lnTo>
                  <a:lnTo>
                    <a:pt x="534" y="41"/>
                  </a:lnTo>
                  <a:lnTo>
                    <a:pt x="552" y="34"/>
                  </a:lnTo>
                  <a:lnTo>
                    <a:pt x="573" y="31"/>
                  </a:lnTo>
                  <a:close/>
                  <a:moveTo>
                    <a:pt x="199" y="31"/>
                  </a:moveTo>
                  <a:lnTo>
                    <a:pt x="219" y="35"/>
                  </a:lnTo>
                  <a:lnTo>
                    <a:pt x="235" y="41"/>
                  </a:lnTo>
                  <a:lnTo>
                    <a:pt x="249" y="53"/>
                  </a:lnTo>
                  <a:lnTo>
                    <a:pt x="259" y="68"/>
                  </a:lnTo>
                  <a:lnTo>
                    <a:pt x="265" y="85"/>
                  </a:lnTo>
                  <a:lnTo>
                    <a:pt x="267" y="105"/>
                  </a:lnTo>
                  <a:lnTo>
                    <a:pt x="265" y="126"/>
                  </a:lnTo>
                  <a:lnTo>
                    <a:pt x="259" y="143"/>
                  </a:lnTo>
                  <a:lnTo>
                    <a:pt x="249" y="158"/>
                  </a:lnTo>
                  <a:lnTo>
                    <a:pt x="235" y="169"/>
                  </a:lnTo>
                  <a:lnTo>
                    <a:pt x="219" y="176"/>
                  </a:lnTo>
                  <a:lnTo>
                    <a:pt x="199" y="178"/>
                  </a:lnTo>
                  <a:lnTo>
                    <a:pt x="178" y="176"/>
                  </a:lnTo>
                  <a:lnTo>
                    <a:pt x="161" y="169"/>
                  </a:lnTo>
                  <a:lnTo>
                    <a:pt x="148" y="158"/>
                  </a:lnTo>
                  <a:lnTo>
                    <a:pt x="139" y="143"/>
                  </a:lnTo>
                  <a:lnTo>
                    <a:pt x="132" y="126"/>
                  </a:lnTo>
                  <a:lnTo>
                    <a:pt x="130" y="105"/>
                  </a:lnTo>
                  <a:lnTo>
                    <a:pt x="132" y="85"/>
                  </a:lnTo>
                  <a:lnTo>
                    <a:pt x="139" y="68"/>
                  </a:lnTo>
                  <a:lnTo>
                    <a:pt x="148" y="53"/>
                  </a:lnTo>
                  <a:lnTo>
                    <a:pt x="162" y="41"/>
                  </a:lnTo>
                  <a:lnTo>
                    <a:pt x="178" y="35"/>
                  </a:lnTo>
                  <a:lnTo>
                    <a:pt x="199" y="31"/>
                  </a:lnTo>
                  <a:close/>
                  <a:moveTo>
                    <a:pt x="967" y="0"/>
                  </a:moveTo>
                  <a:lnTo>
                    <a:pt x="973" y="5"/>
                  </a:lnTo>
                  <a:lnTo>
                    <a:pt x="983" y="8"/>
                  </a:lnTo>
                  <a:lnTo>
                    <a:pt x="992" y="9"/>
                  </a:lnTo>
                  <a:lnTo>
                    <a:pt x="1001" y="8"/>
                  </a:lnTo>
                  <a:lnTo>
                    <a:pt x="1011" y="5"/>
                  </a:lnTo>
                  <a:lnTo>
                    <a:pt x="1017" y="0"/>
                  </a:lnTo>
                  <a:lnTo>
                    <a:pt x="1021" y="19"/>
                  </a:lnTo>
                  <a:lnTo>
                    <a:pt x="1013" y="22"/>
                  </a:lnTo>
                  <a:lnTo>
                    <a:pt x="1001" y="24"/>
                  </a:lnTo>
                  <a:lnTo>
                    <a:pt x="992" y="24"/>
                  </a:lnTo>
                  <a:lnTo>
                    <a:pt x="983" y="24"/>
                  </a:lnTo>
                  <a:lnTo>
                    <a:pt x="972" y="22"/>
                  </a:lnTo>
                  <a:lnTo>
                    <a:pt x="965" y="19"/>
                  </a:lnTo>
                  <a:lnTo>
                    <a:pt x="967" y="0"/>
                  </a:lnTo>
                  <a:close/>
                </a:path>
              </a:pathLst>
            </a:custGeom>
            <a:solidFill>
              <a:schemeClr val="tx1">
                <a:lumMod val="95000"/>
                <a:lumOff val="5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algn="l">
                <a:defRPr/>
              </a:pPr>
              <a:endParaRPr lang="ru-RU"/>
            </a:p>
          </p:txBody>
        </p:sp>
        <p:grpSp>
          <p:nvGrpSpPr>
            <p:cNvPr id="3096" name="Group 34"/>
            <p:cNvGrpSpPr>
              <a:grpSpLocks noChangeAspect="1"/>
            </p:cNvGrpSpPr>
            <p:nvPr/>
          </p:nvGrpSpPr>
          <p:grpSpPr bwMode="auto">
            <a:xfrm>
              <a:off x="543276" y="545242"/>
              <a:ext cx="421345" cy="421345"/>
              <a:chOff x="1099" y="205"/>
              <a:chExt cx="340" cy="340"/>
            </a:xfrm>
          </p:grpSpPr>
          <p:sp>
            <p:nvSpPr>
              <p:cNvPr id="34" name="Freeform 38"/>
              <p:cNvSpPr>
                <a:spLocks noEditPoints="1"/>
              </p:cNvSpPr>
              <p:nvPr/>
            </p:nvSpPr>
            <p:spPr bwMode="auto">
              <a:xfrm>
                <a:off x="1099" y="325"/>
                <a:ext cx="342" cy="221"/>
              </a:xfrm>
              <a:custGeom>
                <a:avLst/>
                <a:gdLst>
                  <a:gd name="T0" fmla="*/ 240 w 680"/>
                  <a:gd name="T1" fmla="*/ 240 h 441"/>
                  <a:gd name="T2" fmla="*/ 440 w 680"/>
                  <a:gd name="T3" fmla="*/ 240 h 441"/>
                  <a:gd name="T4" fmla="*/ 440 w 680"/>
                  <a:gd name="T5" fmla="*/ 441 h 441"/>
                  <a:gd name="T6" fmla="*/ 240 w 680"/>
                  <a:gd name="T7" fmla="*/ 441 h 441"/>
                  <a:gd name="T8" fmla="*/ 240 w 680"/>
                  <a:gd name="T9" fmla="*/ 240 h 441"/>
                  <a:gd name="T10" fmla="*/ 480 w 680"/>
                  <a:gd name="T11" fmla="*/ 0 h 441"/>
                  <a:gd name="T12" fmla="*/ 680 w 680"/>
                  <a:gd name="T13" fmla="*/ 0 h 441"/>
                  <a:gd name="T14" fmla="*/ 680 w 680"/>
                  <a:gd name="T15" fmla="*/ 441 h 441"/>
                  <a:gd name="T16" fmla="*/ 480 w 680"/>
                  <a:gd name="T17" fmla="*/ 441 h 441"/>
                  <a:gd name="T18" fmla="*/ 480 w 680"/>
                  <a:gd name="T19" fmla="*/ 0 h 441"/>
                  <a:gd name="T20" fmla="*/ 0 w 680"/>
                  <a:gd name="T21" fmla="*/ 0 h 441"/>
                  <a:gd name="T22" fmla="*/ 200 w 680"/>
                  <a:gd name="T23" fmla="*/ 0 h 441"/>
                  <a:gd name="T24" fmla="*/ 200 w 680"/>
                  <a:gd name="T25" fmla="*/ 441 h 441"/>
                  <a:gd name="T26" fmla="*/ 0 w 680"/>
                  <a:gd name="T27" fmla="*/ 441 h 441"/>
                  <a:gd name="T28" fmla="*/ 0 w 680"/>
                  <a:gd name="T29" fmla="*/ 0 h 4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680" h="441">
                    <a:moveTo>
                      <a:pt x="240" y="240"/>
                    </a:moveTo>
                    <a:lnTo>
                      <a:pt x="440" y="240"/>
                    </a:lnTo>
                    <a:lnTo>
                      <a:pt x="440" y="441"/>
                    </a:lnTo>
                    <a:lnTo>
                      <a:pt x="240" y="441"/>
                    </a:lnTo>
                    <a:lnTo>
                      <a:pt x="240" y="240"/>
                    </a:lnTo>
                    <a:close/>
                    <a:moveTo>
                      <a:pt x="480" y="0"/>
                    </a:moveTo>
                    <a:lnTo>
                      <a:pt x="680" y="0"/>
                    </a:lnTo>
                    <a:lnTo>
                      <a:pt x="680" y="441"/>
                    </a:lnTo>
                    <a:lnTo>
                      <a:pt x="480" y="441"/>
                    </a:lnTo>
                    <a:lnTo>
                      <a:pt x="480" y="0"/>
                    </a:lnTo>
                    <a:close/>
                    <a:moveTo>
                      <a:pt x="0" y="0"/>
                    </a:moveTo>
                    <a:lnTo>
                      <a:pt x="200" y="0"/>
                    </a:lnTo>
                    <a:lnTo>
                      <a:pt x="200" y="441"/>
                    </a:lnTo>
                    <a:lnTo>
                      <a:pt x="0" y="44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tx1">
                  <a:lumMod val="95000"/>
                  <a:lumOff val="5000"/>
                </a:schemeClr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algn="l">
                  <a:defRPr/>
                </a:pPr>
                <a:endParaRPr lang="ru-RU"/>
              </a:p>
            </p:txBody>
          </p:sp>
          <p:sp>
            <p:nvSpPr>
              <p:cNvPr id="3098" name="Freeform 39"/>
              <p:cNvSpPr>
                <a:spLocks noChangeAspect="1" noEditPoints="1"/>
              </p:cNvSpPr>
              <p:nvPr/>
            </p:nvSpPr>
            <p:spPr bwMode="auto">
              <a:xfrm>
                <a:off x="1099" y="205"/>
                <a:ext cx="340" cy="220"/>
              </a:xfrm>
              <a:custGeom>
                <a:avLst/>
                <a:gdLst>
                  <a:gd name="T0" fmla="*/ 1 w 680"/>
                  <a:gd name="T1" fmla="*/ 0 h 441"/>
                  <a:gd name="T2" fmla="*/ 1 w 680"/>
                  <a:gd name="T3" fmla="*/ 0 h 441"/>
                  <a:gd name="T4" fmla="*/ 1 w 680"/>
                  <a:gd name="T5" fmla="*/ 0 h 441"/>
                  <a:gd name="T6" fmla="*/ 1 w 680"/>
                  <a:gd name="T7" fmla="*/ 0 h 441"/>
                  <a:gd name="T8" fmla="*/ 1 w 680"/>
                  <a:gd name="T9" fmla="*/ 0 h 441"/>
                  <a:gd name="T10" fmla="*/ 1 w 680"/>
                  <a:gd name="T11" fmla="*/ 0 h 441"/>
                  <a:gd name="T12" fmla="*/ 1 w 680"/>
                  <a:gd name="T13" fmla="*/ 0 h 441"/>
                  <a:gd name="T14" fmla="*/ 1 w 680"/>
                  <a:gd name="T15" fmla="*/ 0 h 441"/>
                  <a:gd name="T16" fmla="*/ 1 w 680"/>
                  <a:gd name="T17" fmla="*/ 0 h 441"/>
                  <a:gd name="T18" fmla="*/ 1 w 680"/>
                  <a:gd name="T19" fmla="*/ 0 h 441"/>
                  <a:gd name="T20" fmla="*/ 0 w 680"/>
                  <a:gd name="T21" fmla="*/ 0 h 441"/>
                  <a:gd name="T22" fmla="*/ 1 w 680"/>
                  <a:gd name="T23" fmla="*/ 0 h 441"/>
                  <a:gd name="T24" fmla="*/ 1 w 680"/>
                  <a:gd name="T25" fmla="*/ 0 h 441"/>
                  <a:gd name="T26" fmla="*/ 0 w 680"/>
                  <a:gd name="T27" fmla="*/ 0 h 441"/>
                  <a:gd name="T28" fmla="*/ 0 w 680"/>
                  <a:gd name="T29" fmla="*/ 0 h 441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0" t="0" r="r" b="b"/>
                <a:pathLst>
                  <a:path w="680" h="441">
                    <a:moveTo>
                      <a:pt x="480" y="0"/>
                    </a:moveTo>
                    <a:lnTo>
                      <a:pt x="680" y="0"/>
                    </a:lnTo>
                    <a:lnTo>
                      <a:pt x="680" y="201"/>
                    </a:lnTo>
                    <a:lnTo>
                      <a:pt x="480" y="201"/>
                    </a:lnTo>
                    <a:lnTo>
                      <a:pt x="480" y="0"/>
                    </a:lnTo>
                    <a:close/>
                    <a:moveTo>
                      <a:pt x="240" y="0"/>
                    </a:moveTo>
                    <a:lnTo>
                      <a:pt x="440" y="0"/>
                    </a:lnTo>
                    <a:lnTo>
                      <a:pt x="440" y="441"/>
                    </a:lnTo>
                    <a:lnTo>
                      <a:pt x="240" y="441"/>
                    </a:lnTo>
                    <a:lnTo>
                      <a:pt x="240" y="0"/>
                    </a:lnTo>
                    <a:close/>
                    <a:moveTo>
                      <a:pt x="0" y="0"/>
                    </a:moveTo>
                    <a:lnTo>
                      <a:pt x="200" y="0"/>
                    </a:lnTo>
                    <a:lnTo>
                      <a:pt x="200" y="201"/>
                    </a:lnTo>
                    <a:lnTo>
                      <a:pt x="0" y="20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BF4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</p:grpSp>
      <p:sp>
        <p:nvSpPr>
          <p:cNvPr id="11" name="Rectangle 32"/>
          <p:cNvSpPr txBox="1">
            <a:spLocks noChangeArrowheads="1"/>
          </p:cNvSpPr>
          <p:nvPr/>
        </p:nvSpPr>
        <p:spPr bwMode="auto">
          <a:xfrm>
            <a:off x="5616575" y="4302125"/>
            <a:ext cx="2592388" cy="55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57592" tIns="28795" rIns="57592" bIns="28795" anchor="ctr"/>
          <a:lstStyle>
            <a:lvl1pPr algn="l" defTabSz="771525" eaLnBrk="0" hangingPunct="0">
              <a:spcBef>
                <a:spcPct val="20000"/>
              </a:spcBef>
              <a:buFont typeface="Arial" charset="0"/>
              <a:buChar char="•"/>
              <a:defRPr sz="2700">
                <a:solidFill>
                  <a:schemeClr val="tx1"/>
                </a:solidFill>
                <a:latin typeface="Calibri" pitchFamily="34" charset="0"/>
              </a:defRPr>
            </a:lvl1pPr>
            <a:lvl2pPr marL="625475" indent="-239713" algn="l" defTabSz="771525" eaLnBrk="0" hangingPunct="0">
              <a:spcBef>
                <a:spcPct val="20000"/>
              </a:spcBef>
              <a:buFont typeface="Arial" charset="0"/>
              <a:buChar char="–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963613" indent="-192088" algn="l" defTabSz="771525" eaLnBrk="0" hangingPunct="0">
              <a:spcBef>
                <a:spcPct val="200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349375" indent="-192088" algn="l" defTabSz="771525" eaLnBrk="0" hangingPunct="0">
              <a:spcBef>
                <a:spcPct val="20000"/>
              </a:spcBef>
              <a:buFont typeface="Arial" charset="0"/>
              <a:buChar char="–"/>
              <a:defRPr sz="1700">
                <a:solidFill>
                  <a:schemeClr val="tx1"/>
                </a:solidFill>
                <a:latin typeface="Calibri" pitchFamily="34" charset="0"/>
              </a:defRPr>
            </a:lvl4pPr>
            <a:lvl5pPr marL="1733550" indent="-192088" algn="l" defTabSz="771525" eaLnBrk="0" hangingPunct="0">
              <a:spcBef>
                <a:spcPct val="20000"/>
              </a:spcBef>
              <a:buFont typeface="Arial" charset="0"/>
              <a:buChar char="»"/>
              <a:defRPr sz="1700">
                <a:solidFill>
                  <a:schemeClr val="tx1"/>
                </a:solidFill>
                <a:latin typeface="Calibri" pitchFamily="34" charset="0"/>
              </a:defRPr>
            </a:lvl5pPr>
            <a:lvl6pPr marL="2190750" indent="-192088" defTabSz="77152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700">
                <a:solidFill>
                  <a:schemeClr val="tx1"/>
                </a:solidFill>
                <a:latin typeface="Calibri" pitchFamily="34" charset="0"/>
              </a:defRPr>
            </a:lvl6pPr>
            <a:lvl7pPr marL="2647950" indent="-192088" defTabSz="77152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700">
                <a:solidFill>
                  <a:schemeClr val="tx1"/>
                </a:solidFill>
                <a:latin typeface="Calibri" pitchFamily="34" charset="0"/>
              </a:defRPr>
            </a:lvl7pPr>
            <a:lvl8pPr marL="3105150" indent="-192088" defTabSz="77152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700">
                <a:solidFill>
                  <a:schemeClr val="tx1"/>
                </a:solidFill>
                <a:latin typeface="Calibri" pitchFamily="34" charset="0"/>
              </a:defRPr>
            </a:lvl8pPr>
            <a:lvl9pPr marL="3562350" indent="-192088" defTabSz="77152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7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1000" b="1" dirty="0">
                <a:solidFill>
                  <a:srgbClr val="8064A2"/>
                </a:solidFill>
              </a:rPr>
              <a:t>Психологическая служба ЦСР ТПУ</a:t>
            </a:r>
            <a:endParaRPr lang="ru-RU" altLang="ru-RU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72227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Tm="11449">
        <p:blinds dir="vert"/>
      </p:transition>
    </mc:Choice>
    <mc:Fallback xmlns="">
      <p:transition spd="slow" advTm="11449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9"/>
          <p:cNvSpPr>
            <a:spLocks noChangeArrowheads="1"/>
          </p:cNvSpPr>
          <p:nvPr/>
        </p:nvSpPr>
        <p:spPr bwMode="auto">
          <a:xfrm>
            <a:off x="0" y="0"/>
            <a:ext cx="503238" cy="4302125"/>
          </a:xfrm>
          <a:prstGeom prst="rect">
            <a:avLst/>
          </a:prstGeom>
          <a:solidFill>
            <a:srgbClr val="80BF4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16" tIns="45708" rIns="91416" bIns="45708" anchor="ctr"/>
          <a:lstStyle>
            <a:lvl1pPr algn="l" eaLnBrk="0" hangingPunct="0">
              <a:spcBef>
                <a:spcPct val="20000"/>
              </a:spcBef>
              <a:buFont typeface="Arial" charset="0"/>
              <a:buChar char="•"/>
              <a:defRPr sz="27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Font typeface="Arial" charset="0"/>
              <a:buChar char="–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Font typeface="Arial" charset="0"/>
              <a:buChar char="–"/>
              <a:defRPr sz="17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Font typeface="Arial" charset="0"/>
              <a:buChar char="»"/>
              <a:defRPr sz="17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7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7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7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7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ru-RU" altLang="ru-RU" sz="1500">
              <a:latin typeface="Arial" charset="0"/>
            </a:endParaRPr>
          </a:p>
        </p:txBody>
      </p:sp>
      <p:grpSp>
        <p:nvGrpSpPr>
          <p:cNvPr id="3075" name="Group 34"/>
          <p:cNvGrpSpPr>
            <a:grpSpLocks noChangeAspect="1"/>
          </p:cNvGrpSpPr>
          <p:nvPr/>
        </p:nvGrpSpPr>
        <p:grpSpPr bwMode="auto">
          <a:xfrm>
            <a:off x="314325" y="4413250"/>
            <a:ext cx="292100" cy="290513"/>
            <a:chOff x="1099" y="205"/>
            <a:chExt cx="340" cy="340"/>
          </a:xfrm>
        </p:grpSpPr>
        <p:sp>
          <p:nvSpPr>
            <p:cNvPr id="2" name="Freeform 38"/>
            <p:cNvSpPr>
              <a:spLocks noEditPoints="1"/>
            </p:cNvSpPr>
            <p:nvPr/>
          </p:nvSpPr>
          <p:spPr bwMode="auto">
            <a:xfrm>
              <a:off x="1099" y="326"/>
              <a:ext cx="342" cy="221"/>
            </a:xfrm>
            <a:custGeom>
              <a:avLst/>
              <a:gdLst>
                <a:gd name="T0" fmla="*/ 240 w 680"/>
                <a:gd name="T1" fmla="*/ 240 h 441"/>
                <a:gd name="T2" fmla="*/ 440 w 680"/>
                <a:gd name="T3" fmla="*/ 240 h 441"/>
                <a:gd name="T4" fmla="*/ 440 w 680"/>
                <a:gd name="T5" fmla="*/ 441 h 441"/>
                <a:gd name="T6" fmla="*/ 240 w 680"/>
                <a:gd name="T7" fmla="*/ 441 h 441"/>
                <a:gd name="T8" fmla="*/ 240 w 680"/>
                <a:gd name="T9" fmla="*/ 240 h 441"/>
                <a:gd name="T10" fmla="*/ 480 w 680"/>
                <a:gd name="T11" fmla="*/ 0 h 441"/>
                <a:gd name="T12" fmla="*/ 680 w 680"/>
                <a:gd name="T13" fmla="*/ 0 h 441"/>
                <a:gd name="T14" fmla="*/ 680 w 680"/>
                <a:gd name="T15" fmla="*/ 441 h 441"/>
                <a:gd name="T16" fmla="*/ 480 w 680"/>
                <a:gd name="T17" fmla="*/ 441 h 441"/>
                <a:gd name="T18" fmla="*/ 480 w 680"/>
                <a:gd name="T19" fmla="*/ 0 h 441"/>
                <a:gd name="T20" fmla="*/ 0 w 680"/>
                <a:gd name="T21" fmla="*/ 0 h 441"/>
                <a:gd name="T22" fmla="*/ 200 w 680"/>
                <a:gd name="T23" fmla="*/ 0 h 441"/>
                <a:gd name="T24" fmla="*/ 200 w 680"/>
                <a:gd name="T25" fmla="*/ 441 h 441"/>
                <a:gd name="T26" fmla="*/ 0 w 680"/>
                <a:gd name="T27" fmla="*/ 441 h 441"/>
                <a:gd name="T28" fmla="*/ 0 w 680"/>
                <a:gd name="T29" fmla="*/ 0 h 4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680" h="441">
                  <a:moveTo>
                    <a:pt x="240" y="240"/>
                  </a:moveTo>
                  <a:lnTo>
                    <a:pt x="440" y="240"/>
                  </a:lnTo>
                  <a:lnTo>
                    <a:pt x="440" y="441"/>
                  </a:lnTo>
                  <a:lnTo>
                    <a:pt x="240" y="441"/>
                  </a:lnTo>
                  <a:lnTo>
                    <a:pt x="240" y="240"/>
                  </a:lnTo>
                  <a:close/>
                  <a:moveTo>
                    <a:pt x="480" y="0"/>
                  </a:moveTo>
                  <a:lnTo>
                    <a:pt x="680" y="0"/>
                  </a:lnTo>
                  <a:lnTo>
                    <a:pt x="680" y="441"/>
                  </a:lnTo>
                  <a:lnTo>
                    <a:pt x="480" y="441"/>
                  </a:lnTo>
                  <a:lnTo>
                    <a:pt x="480" y="0"/>
                  </a:lnTo>
                  <a:close/>
                  <a:moveTo>
                    <a:pt x="0" y="0"/>
                  </a:moveTo>
                  <a:lnTo>
                    <a:pt x="200" y="0"/>
                  </a:lnTo>
                  <a:lnTo>
                    <a:pt x="200" y="441"/>
                  </a:lnTo>
                  <a:lnTo>
                    <a:pt x="0" y="4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95000"/>
                <a:lumOff val="5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algn="l">
                <a:defRPr/>
              </a:pPr>
              <a:endParaRPr lang="ru-RU" dirty="0">
                <a:cs typeface="+mn-cs"/>
              </a:endParaRPr>
            </a:p>
          </p:txBody>
        </p:sp>
        <p:sp>
          <p:nvSpPr>
            <p:cNvPr id="3086" name="Freeform 39"/>
            <p:cNvSpPr>
              <a:spLocks noEditPoints="1"/>
            </p:cNvSpPr>
            <p:nvPr/>
          </p:nvSpPr>
          <p:spPr bwMode="auto">
            <a:xfrm>
              <a:off x="1099" y="205"/>
              <a:ext cx="340" cy="220"/>
            </a:xfrm>
            <a:custGeom>
              <a:avLst/>
              <a:gdLst>
                <a:gd name="T0" fmla="*/ 1 w 680"/>
                <a:gd name="T1" fmla="*/ 0 h 441"/>
                <a:gd name="T2" fmla="*/ 1 w 680"/>
                <a:gd name="T3" fmla="*/ 0 h 441"/>
                <a:gd name="T4" fmla="*/ 1 w 680"/>
                <a:gd name="T5" fmla="*/ 0 h 441"/>
                <a:gd name="T6" fmla="*/ 1 w 680"/>
                <a:gd name="T7" fmla="*/ 0 h 441"/>
                <a:gd name="T8" fmla="*/ 1 w 680"/>
                <a:gd name="T9" fmla="*/ 0 h 441"/>
                <a:gd name="T10" fmla="*/ 1 w 680"/>
                <a:gd name="T11" fmla="*/ 0 h 441"/>
                <a:gd name="T12" fmla="*/ 1 w 680"/>
                <a:gd name="T13" fmla="*/ 0 h 441"/>
                <a:gd name="T14" fmla="*/ 1 w 680"/>
                <a:gd name="T15" fmla="*/ 0 h 441"/>
                <a:gd name="T16" fmla="*/ 1 w 680"/>
                <a:gd name="T17" fmla="*/ 0 h 441"/>
                <a:gd name="T18" fmla="*/ 1 w 680"/>
                <a:gd name="T19" fmla="*/ 0 h 441"/>
                <a:gd name="T20" fmla="*/ 0 w 680"/>
                <a:gd name="T21" fmla="*/ 0 h 441"/>
                <a:gd name="T22" fmla="*/ 1 w 680"/>
                <a:gd name="T23" fmla="*/ 0 h 441"/>
                <a:gd name="T24" fmla="*/ 1 w 680"/>
                <a:gd name="T25" fmla="*/ 0 h 441"/>
                <a:gd name="T26" fmla="*/ 0 w 680"/>
                <a:gd name="T27" fmla="*/ 0 h 441"/>
                <a:gd name="T28" fmla="*/ 0 w 680"/>
                <a:gd name="T29" fmla="*/ 0 h 441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680" h="441">
                  <a:moveTo>
                    <a:pt x="480" y="0"/>
                  </a:moveTo>
                  <a:lnTo>
                    <a:pt x="680" y="0"/>
                  </a:lnTo>
                  <a:lnTo>
                    <a:pt x="680" y="201"/>
                  </a:lnTo>
                  <a:lnTo>
                    <a:pt x="480" y="201"/>
                  </a:lnTo>
                  <a:lnTo>
                    <a:pt x="480" y="0"/>
                  </a:lnTo>
                  <a:close/>
                  <a:moveTo>
                    <a:pt x="240" y="0"/>
                  </a:moveTo>
                  <a:lnTo>
                    <a:pt x="440" y="0"/>
                  </a:lnTo>
                  <a:lnTo>
                    <a:pt x="440" y="441"/>
                  </a:lnTo>
                  <a:lnTo>
                    <a:pt x="240" y="441"/>
                  </a:lnTo>
                  <a:lnTo>
                    <a:pt x="240" y="0"/>
                  </a:lnTo>
                  <a:close/>
                  <a:moveTo>
                    <a:pt x="0" y="0"/>
                  </a:moveTo>
                  <a:lnTo>
                    <a:pt x="200" y="0"/>
                  </a:lnTo>
                  <a:lnTo>
                    <a:pt x="200" y="201"/>
                  </a:lnTo>
                  <a:lnTo>
                    <a:pt x="0" y="20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0BF4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3076" name="TextBox 2"/>
          <p:cNvSpPr txBox="1">
            <a:spLocks noChangeArrowheads="1"/>
          </p:cNvSpPr>
          <p:nvPr/>
        </p:nvSpPr>
        <p:spPr bwMode="auto">
          <a:xfrm>
            <a:off x="719981" y="674127"/>
            <a:ext cx="7488982" cy="1766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16" tIns="45708" rIns="91416" bIns="45708">
            <a:spAutoFit/>
          </a:bodyPr>
          <a:lstStyle>
            <a:lvl1pPr marL="342900" indent="-342900" algn="l" eaLnBrk="0" hangingPunct="0">
              <a:spcBef>
                <a:spcPct val="20000"/>
              </a:spcBef>
              <a:buFont typeface="Arial" charset="0"/>
              <a:buChar char="•"/>
              <a:defRPr sz="27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Font typeface="Arial" charset="0"/>
              <a:buChar char="–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Font typeface="Arial" charset="0"/>
              <a:buChar char="–"/>
              <a:defRPr sz="17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Font typeface="Arial" charset="0"/>
              <a:buChar char="»"/>
              <a:defRPr sz="17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7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7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7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7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just"/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Творчество</a:t>
            </a:r>
          </a:p>
          <a:p>
            <a:pPr algn="just"/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Хобби</a:t>
            </a:r>
          </a:p>
          <a:p>
            <a:pPr algn="just"/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Запрос поддержки у близких, чтобы выслушали, подбодрили, пожалели, утешили и т.д.</a:t>
            </a:r>
          </a:p>
          <a:p>
            <a:pPr algn="just"/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Контакт с животными</a:t>
            </a:r>
          </a:p>
          <a:p>
            <a:pPr algn="just"/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Психотехники: Метод «Три кнопки»</a:t>
            </a:r>
            <a:endParaRPr lang="ru-RU" altLang="ru-RU" sz="1800" b="1" dirty="0">
              <a:latin typeface="Arial" charset="0"/>
            </a:endParaRPr>
          </a:p>
        </p:txBody>
      </p:sp>
      <p:sp>
        <p:nvSpPr>
          <p:cNvPr id="3077" name="Rectangle 5"/>
          <p:cNvSpPr>
            <a:spLocks noChangeArrowheads="1"/>
          </p:cNvSpPr>
          <p:nvPr/>
        </p:nvSpPr>
        <p:spPr bwMode="auto">
          <a:xfrm>
            <a:off x="8347075" y="4579938"/>
            <a:ext cx="293688" cy="293687"/>
          </a:xfrm>
          <a:prstGeom prst="rect">
            <a:avLst/>
          </a:prstGeom>
          <a:solidFill>
            <a:srgbClr val="96969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16" tIns="45708" rIns="91416" bIns="45708" anchor="ctr"/>
          <a:lstStyle>
            <a:lvl1pPr algn="l" defTabSz="771525" eaLnBrk="0" hangingPunct="0">
              <a:spcBef>
                <a:spcPct val="20000"/>
              </a:spcBef>
              <a:buFont typeface="Arial" charset="0"/>
              <a:buChar char="•"/>
              <a:defRPr sz="27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algn="l" defTabSz="771525" eaLnBrk="0" hangingPunct="0">
              <a:spcBef>
                <a:spcPct val="20000"/>
              </a:spcBef>
              <a:buFont typeface="Arial" charset="0"/>
              <a:buChar char="–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algn="l" defTabSz="771525" eaLnBrk="0" hangingPunct="0">
              <a:spcBef>
                <a:spcPct val="200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algn="l" defTabSz="771525" eaLnBrk="0" hangingPunct="0">
              <a:spcBef>
                <a:spcPct val="20000"/>
              </a:spcBef>
              <a:buFont typeface="Arial" charset="0"/>
              <a:buChar char="–"/>
              <a:defRPr sz="17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algn="l" defTabSz="771525" eaLnBrk="0" hangingPunct="0">
              <a:spcBef>
                <a:spcPct val="20000"/>
              </a:spcBef>
              <a:buFont typeface="Arial" charset="0"/>
              <a:buChar char="»"/>
              <a:defRPr sz="17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77152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7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77152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7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77152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7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77152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7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1200" dirty="0">
                <a:latin typeface="Arial" charset="0"/>
              </a:rPr>
              <a:t>9</a:t>
            </a:r>
          </a:p>
        </p:txBody>
      </p:sp>
      <p:sp>
        <p:nvSpPr>
          <p:cNvPr id="3078" name="Rectangle 29"/>
          <p:cNvSpPr>
            <a:spLocks noChangeArrowheads="1"/>
          </p:cNvSpPr>
          <p:nvPr/>
        </p:nvSpPr>
        <p:spPr bwMode="auto">
          <a:xfrm>
            <a:off x="-1588" y="0"/>
            <a:ext cx="503238" cy="4302125"/>
          </a:xfrm>
          <a:prstGeom prst="rect">
            <a:avLst/>
          </a:prstGeom>
          <a:solidFill>
            <a:srgbClr val="80BF4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16" tIns="45708" rIns="91416" bIns="45708" anchor="ctr"/>
          <a:lstStyle>
            <a:lvl1pPr algn="l" eaLnBrk="0" hangingPunct="0">
              <a:spcBef>
                <a:spcPct val="20000"/>
              </a:spcBef>
              <a:buFont typeface="Arial" charset="0"/>
              <a:buChar char="•"/>
              <a:defRPr sz="27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Font typeface="Arial" charset="0"/>
              <a:buChar char="–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Font typeface="Arial" charset="0"/>
              <a:buChar char="–"/>
              <a:defRPr sz="17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Font typeface="Arial" charset="0"/>
              <a:buChar char="»"/>
              <a:defRPr sz="17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7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7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7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7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ru-RU" altLang="ru-RU" sz="1500">
              <a:latin typeface="Arial" charset="0"/>
            </a:endParaRPr>
          </a:p>
        </p:txBody>
      </p:sp>
      <p:grpSp>
        <p:nvGrpSpPr>
          <p:cNvPr id="3079" name="Group 34"/>
          <p:cNvGrpSpPr>
            <a:grpSpLocks noChangeAspect="1"/>
          </p:cNvGrpSpPr>
          <p:nvPr/>
        </p:nvGrpSpPr>
        <p:grpSpPr bwMode="auto">
          <a:xfrm>
            <a:off x="312738" y="4413250"/>
            <a:ext cx="292100" cy="290513"/>
            <a:chOff x="1099" y="205"/>
            <a:chExt cx="340" cy="340"/>
          </a:xfrm>
        </p:grpSpPr>
        <p:sp>
          <p:nvSpPr>
            <p:cNvPr id="15" name="Freeform 38"/>
            <p:cNvSpPr>
              <a:spLocks noEditPoints="1"/>
            </p:cNvSpPr>
            <p:nvPr/>
          </p:nvSpPr>
          <p:spPr bwMode="auto">
            <a:xfrm>
              <a:off x="1099" y="326"/>
              <a:ext cx="342" cy="221"/>
            </a:xfrm>
            <a:custGeom>
              <a:avLst/>
              <a:gdLst>
                <a:gd name="T0" fmla="*/ 240 w 680"/>
                <a:gd name="T1" fmla="*/ 240 h 441"/>
                <a:gd name="T2" fmla="*/ 440 w 680"/>
                <a:gd name="T3" fmla="*/ 240 h 441"/>
                <a:gd name="T4" fmla="*/ 440 w 680"/>
                <a:gd name="T5" fmla="*/ 441 h 441"/>
                <a:gd name="T6" fmla="*/ 240 w 680"/>
                <a:gd name="T7" fmla="*/ 441 h 441"/>
                <a:gd name="T8" fmla="*/ 240 w 680"/>
                <a:gd name="T9" fmla="*/ 240 h 441"/>
                <a:gd name="T10" fmla="*/ 480 w 680"/>
                <a:gd name="T11" fmla="*/ 0 h 441"/>
                <a:gd name="T12" fmla="*/ 680 w 680"/>
                <a:gd name="T13" fmla="*/ 0 h 441"/>
                <a:gd name="T14" fmla="*/ 680 w 680"/>
                <a:gd name="T15" fmla="*/ 441 h 441"/>
                <a:gd name="T16" fmla="*/ 480 w 680"/>
                <a:gd name="T17" fmla="*/ 441 h 441"/>
                <a:gd name="T18" fmla="*/ 480 w 680"/>
                <a:gd name="T19" fmla="*/ 0 h 441"/>
                <a:gd name="T20" fmla="*/ 0 w 680"/>
                <a:gd name="T21" fmla="*/ 0 h 441"/>
                <a:gd name="T22" fmla="*/ 200 w 680"/>
                <a:gd name="T23" fmla="*/ 0 h 441"/>
                <a:gd name="T24" fmla="*/ 200 w 680"/>
                <a:gd name="T25" fmla="*/ 441 h 441"/>
                <a:gd name="T26" fmla="*/ 0 w 680"/>
                <a:gd name="T27" fmla="*/ 441 h 441"/>
                <a:gd name="T28" fmla="*/ 0 w 680"/>
                <a:gd name="T29" fmla="*/ 0 h 4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680" h="441">
                  <a:moveTo>
                    <a:pt x="240" y="240"/>
                  </a:moveTo>
                  <a:lnTo>
                    <a:pt x="440" y="240"/>
                  </a:lnTo>
                  <a:lnTo>
                    <a:pt x="440" y="441"/>
                  </a:lnTo>
                  <a:lnTo>
                    <a:pt x="240" y="441"/>
                  </a:lnTo>
                  <a:lnTo>
                    <a:pt x="240" y="240"/>
                  </a:lnTo>
                  <a:close/>
                  <a:moveTo>
                    <a:pt x="480" y="0"/>
                  </a:moveTo>
                  <a:lnTo>
                    <a:pt x="680" y="0"/>
                  </a:lnTo>
                  <a:lnTo>
                    <a:pt x="680" y="441"/>
                  </a:lnTo>
                  <a:lnTo>
                    <a:pt x="480" y="441"/>
                  </a:lnTo>
                  <a:lnTo>
                    <a:pt x="480" y="0"/>
                  </a:lnTo>
                  <a:close/>
                  <a:moveTo>
                    <a:pt x="0" y="0"/>
                  </a:moveTo>
                  <a:lnTo>
                    <a:pt x="200" y="0"/>
                  </a:lnTo>
                  <a:lnTo>
                    <a:pt x="200" y="441"/>
                  </a:lnTo>
                  <a:lnTo>
                    <a:pt x="0" y="4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95000"/>
                <a:lumOff val="5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algn="l">
                <a:defRPr/>
              </a:pPr>
              <a:endParaRPr lang="ru-RU" dirty="0">
                <a:cs typeface="+mn-cs"/>
              </a:endParaRPr>
            </a:p>
          </p:txBody>
        </p:sp>
        <p:sp>
          <p:nvSpPr>
            <p:cNvPr id="3084" name="Freeform 39"/>
            <p:cNvSpPr>
              <a:spLocks noEditPoints="1"/>
            </p:cNvSpPr>
            <p:nvPr/>
          </p:nvSpPr>
          <p:spPr bwMode="auto">
            <a:xfrm>
              <a:off x="1099" y="205"/>
              <a:ext cx="340" cy="220"/>
            </a:xfrm>
            <a:custGeom>
              <a:avLst/>
              <a:gdLst>
                <a:gd name="T0" fmla="*/ 1 w 680"/>
                <a:gd name="T1" fmla="*/ 0 h 441"/>
                <a:gd name="T2" fmla="*/ 1 w 680"/>
                <a:gd name="T3" fmla="*/ 0 h 441"/>
                <a:gd name="T4" fmla="*/ 1 w 680"/>
                <a:gd name="T5" fmla="*/ 0 h 441"/>
                <a:gd name="T6" fmla="*/ 1 w 680"/>
                <a:gd name="T7" fmla="*/ 0 h 441"/>
                <a:gd name="T8" fmla="*/ 1 w 680"/>
                <a:gd name="T9" fmla="*/ 0 h 441"/>
                <a:gd name="T10" fmla="*/ 1 w 680"/>
                <a:gd name="T11" fmla="*/ 0 h 441"/>
                <a:gd name="T12" fmla="*/ 1 w 680"/>
                <a:gd name="T13" fmla="*/ 0 h 441"/>
                <a:gd name="T14" fmla="*/ 1 w 680"/>
                <a:gd name="T15" fmla="*/ 0 h 441"/>
                <a:gd name="T16" fmla="*/ 1 w 680"/>
                <a:gd name="T17" fmla="*/ 0 h 441"/>
                <a:gd name="T18" fmla="*/ 1 w 680"/>
                <a:gd name="T19" fmla="*/ 0 h 441"/>
                <a:gd name="T20" fmla="*/ 0 w 680"/>
                <a:gd name="T21" fmla="*/ 0 h 441"/>
                <a:gd name="T22" fmla="*/ 1 w 680"/>
                <a:gd name="T23" fmla="*/ 0 h 441"/>
                <a:gd name="T24" fmla="*/ 1 w 680"/>
                <a:gd name="T25" fmla="*/ 0 h 441"/>
                <a:gd name="T26" fmla="*/ 0 w 680"/>
                <a:gd name="T27" fmla="*/ 0 h 441"/>
                <a:gd name="T28" fmla="*/ 0 w 680"/>
                <a:gd name="T29" fmla="*/ 0 h 441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680" h="441">
                  <a:moveTo>
                    <a:pt x="480" y="0"/>
                  </a:moveTo>
                  <a:lnTo>
                    <a:pt x="680" y="0"/>
                  </a:lnTo>
                  <a:lnTo>
                    <a:pt x="680" y="201"/>
                  </a:lnTo>
                  <a:lnTo>
                    <a:pt x="480" y="201"/>
                  </a:lnTo>
                  <a:lnTo>
                    <a:pt x="480" y="0"/>
                  </a:lnTo>
                  <a:close/>
                  <a:moveTo>
                    <a:pt x="240" y="0"/>
                  </a:moveTo>
                  <a:lnTo>
                    <a:pt x="440" y="0"/>
                  </a:lnTo>
                  <a:lnTo>
                    <a:pt x="440" y="441"/>
                  </a:lnTo>
                  <a:lnTo>
                    <a:pt x="240" y="441"/>
                  </a:lnTo>
                  <a:lnTo>
                    <a:pt x="240" y="0"/>
                  </a:lnTo>
                  <a:close/>
                  <a:moveTo>
                    <a:pt x="0" y="0"/>
                  </a:moveTo>
                  <a:lnTo>
                    <a:pt x="200" y="0"/>
                  </a:lnTo>
                  <a:lnTo>
                    <a:pt x="200" y="201"/>
                  </a:lnTo>
                  <a:lnTo>
                    <a:pt x="0" y="20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0BF4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936005" y="89376"/>
            <a:ext cx="7557914" cy="369308"/>
          </a:xfrm>
          <a:prstGeom prst="rect">
            <a:avLst/>
          </a:prstGeom>
          <a:solidFill>
            <a:schemeClr val="bg1"/>
          </a:solidFill>
          <a:ln>
            <a:noFill/>
          </a:ln>
          <a:extLst/>
        </p:spPr>
        <p:txBody>
          <a:bodyPr wrap="square" lIns="91416" tIns="45708" rIns="91416" bIns="45708">
            <a:spAutoFit/>
          </a:bodyPr>
          <a:lstStyle/>
          <a:p>
            <a:r>
              <a:rPr lang="ru-RU" altLang="ru-RU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Распределение приоритетов: </a:t>
            </a:r>
            <a:r>
              <a:rPr lang="ru-RU" altLang="ru-RU" sz="1800" b="1" smtClean="0">
                <a:latin typeface="Arial" panose="020B0604020202020204" pitchFamily="34" charset="0"/>
                <a:cs typeface="Arial" panose="020B0604020202020204" pitchFamily="34" charset="0"/>
              </a:rPr>
              <a:t>Система Уильяма </a:t>
            </a:r>
            <a:r>
              <a:rPr lang="ru-RU" altLang="ru-RU" sz="1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Блесса</a:t>
            </a:r>
            <a:endParaRPr lang="ru-RU" altLang="ru-RU" sz="1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82" name="Прямоугольник 2"/>
          <p:cNvSpPr>
            <a:spLocks noChangeArrowheads="1"/>
          </p:cNvSpPr>
          <p:nvPr/>
        </p:nvSpPr>
        <p:spPr bwMode="auto">
          <a:xfrm>
            <a:off x="1439863" y="1638374"/>
            <a:ext cx="5761037" cy="20160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16" tIns="45708" rIns="91416" bIns="45708"/>
          <a:lstStyle>
            <a:lvl1pPr algn="l" eaLnBrk="0" hangingPunct="0">
              <a:spcBef>
                <a:spcPct val="20000"/>
              </a:spcBef>
              <a:buFont typeface="Arial" charset="0"/>
              <a:buChar char="•"/>
              <a:defRPr sz="27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Font typeface="Arial" charset="0"/>
              <a:buChar char="–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Font typeface="Arial" charset="0"/>
              <a:buChar char="–"/>
              <a:defRPr sz="17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Font typeface="Arial" charset="0"/>
              <a:buChar char="»"/>
              <a:defRPr sz="17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7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7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7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7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Char char="•"/>
            </a:pPr>
            <a:endParaRPr lang="ru-RU" altLang="ru-RU" sz="1500" dirty="0">
              <a:latin typeface="Arial" charset="0"/>
            </a:endParaRPr>
          </a:p>
          <a:p>
            <a:pPr eaLnBrk="1" hangingPunct="1">
              <a:spcBef>
                <a:spcPct val="0"/>
              </a:spcBef>
              <a:buFontTx/>
              <a:buChar char="•"/>
            </a:pPr>
            <a:endParaRPr lang="ru-RU" altLang="ru-RU" sz="1500" dirty="0">
              <a:latin typeface="Arial" charset="0"/>
            </a:endParaRPr>
          </a:p>
          <a:p>
            <a:pPr eaLnBrk="1" hangingPunct="1">
              <a:spcBef>
                <a:spcPct val="0"/>
              </a:spcBef>
              <a:buFontTx/>
              <a:buChar char="•"/>
            </a:pPr>
            <a:endParaRPr lang="ru-RU" altLang="ru-RU" sz="1500" dirty="0">
              <a:latin typeface="Arial" charset="0"/>
            </a:endParaRPr>
          </a:p>
          <a:p>
            <a:pPr eaLnBrk="1" hangingPunct="1">
              <a:spcBef>
                <a:spcPct val="0"/>
              </a:spcBef>
              <a:buFontTx/>
              <a:buChar char="•"/>
            </a:pPr>
            <a:endParaRPr lang="ru-RU" altLang="ru-RU" sz="1500" dirty="0">
              <a:latin typeface="Arial" charset="0"/>
            </a:endParaRPr>
          </a:p>
          <a:p>
            <a:pPr eaLnBrk="1" hangingPunct="1">
              <a:spcBef>
                <a:spcPct val="0"/>
              </a:spcBef>
              <a:buFontTx/>
              <a:buChar char="•"/>
            </a:pPr>
            <a:endParaRPr lang="ru-RU" altLang="ru-RU" sz="1500" dirty="0">
              <a:latin typeface="Arial" charset="0"/>
            </a:endParaRPr>
          </a:p>
        </p:txBody>
      </p:sp>
      <p:grpSp>
        <p:nvGrpSpPr>
          <p:cNvPr id="3094" name="Группа 8"/>
          <p:cNvGrpSpPr>
            <a:grpSpLocks noChangeAspect="1"/>
          </p:cNvGrpSpPr>
          <p:nvPr/>
        </p:nvGrpSpPr>
        <p:grpSpPr bwMode="auto">
          <a:xfrm>
            <a:off x="314325" y="4413250"/>
            <a:ext cx="1257300" cy="292100"/>
            <a:chOff x="543276" y="545242"/>
            <a:chExt cx="1816737" cy="422585"/>
          </a:xfrm>
        </p:grpSpPr>
        <p:sp>
          <p:nvSpPr>
            <p:cNvPr id="32" name="Freeform 37"/>
            <p:cNvSpPr>
              <a:spLocks noEditPoints="1"/>
            </p:cNvSpPr>
            <p:nvPr/>
          </p:nvSpPr>
          <p:spPr bwMode="auto">
            <a:xfrm>
              <a:off x="1036457" y="565913"/>
              <a:ext cx="1323556" cy="401914"/>
            </a:xfrm>
            <a:custGeom>
              <a:avLst/>
              <a:gdLst>
                <a:gd name="T0" fmla="*/ 528 w 2132"/>
                <a:gd name="T1" fmla="*/ 586 h 649"/>
                <a:gd name="T2" fmla="*/ 791 w 2132"/>
                <a:gd name="T3" fmla="*/ 557 h 649"/>
                <a:gd name="T4" fmla="*/ 510 w 2132"/>
                <a:gd name="T5" fmla="*/ 564 h 649"/>
                <a:gd name="T6" fmla="*/ 490 w 2132"/>
                <a:gd name="T7" fmla="*/ 521 h 649"/>
                <a:gd name="T8" fmla="*/ 1337 w 2132"/>
                <a:gd name="T9" fmla="*/ 504 h 649"/>
                <a:gd name="T10" fmla="*/ 1257 w 2132"/>
                <a:gd name="T11" fmla="*/ 504 h 649"/>
                <a:gd name="T12" fmla="*/ 1001 w 2132"/>
                <a:gd name="T13" fmla="*/ 504 h 649"/>
                <a:gd name="T14" fmla="*/ 981 w 2132"/>
                <a:gd name="T15" fmla="*/ 504 h 649"/>
                <a:gd name="T16" fmla="*/ 799 w 2132"/>
                <a:gd name="T17" fmla="*/ 579 h 649"/>
                <a:gd name="T18" fmla="*/ 625 w 2132"/>
                <a:gd name="T19" fmla="*/ 522 h 649"/>
                <a:gd name="T20" fmla="*/ 508 w 2132"/>
                <a:gd name="T21" fmla="*/ 504 h 649"/>
                <a:gd name="T22" fmla="*/ 529 w 2132"/>
                <a:gd name="T23" fmla="*/ 574 h 649"/>
                <a:gd name="T24" fmla="*/ 470 w 2132"/>
                <a:gd name="T25" fmla="*/ 646 h 649"/>
                <a:gd name="T26" fmla="*/ 404 w 2132"/>
                <a:gd name="T27" fmla="*/ 536 h 649"/>
                <a:gd name="T28" fmla="*/ 249 w 2132"/>
                <a:gd name="T29" fmla="*/ 646 h 649"/>
                <a:gd name="T30" fmla="*/ 131 w 2132"/>
                <a:gd name="T31" fmla="*/ 504 h 649"/>
                <a:gd name="T32" fmla="*/ 23 w 2132"/>
                <a:gd name="T33" fmla="*/ 627 h 649"/>
                <a:gd name="T34" fmla="*/ 931 w 2132"/>
                <a:gd name="T35" fmla="*/ 503 h 649"/>
                <a:gd name="T36" fmla="*/ 872 w 2132"/>
                <a:gd name="T37" fmla="*/ 609 h 649"/>
                <a:gd name="T38" fmla="*/ 893 w 2132"/>
                <a:gd name="T39" fmla="*/ 646 h 649"/>
                <a:gd name="T40" fmla="*/ 914 w 2132"/>
                <a:gd name="T41" fmla="*/ 502 h 649"/>
                <a:gd name="T42" fmla="*/ 206 w 2132"/>
                <a:gd name="T43" fmla="*/ 387 h 649"/>
                <a:gd name="T44" fmla="*/ 267 w 2132"/>
                <a:gd name="T45" fmla="*/ 302 h 649"/>
                <a:gd name="T46" fmla="*/ 2111 w 2132"/>
                <a:gd name="T47" fmla="*/ 411 h 649"/>
                <a:gd name="T48" fmla="*/ 1976 w 2132"/>
                <a:gd name="T49" fmla="*/ 269 h 649"/>
                <a:gd name="T50" fmla="*/ 1805 w 2132"/>
                <a:gd name="T51" fmla="*/ 269 h 649"/>
                <a:gd name="T52" fmla="*/ 1549 w 2132"/>
                <a:gd name="T53" fmla="*/ 287 h 649"/>
                <a:gd name="T54" fmla="*/ 1337 w 2132"/>
                <a:gd name="T55" fmla="*/ 269 h 649"/>
                <a:gd name="T56" fmla="*/ 1423 w 2132"/>
                <a:gd name="T57" fmla="*/ 269 h 649"/>
                <a:gd name="T58" fmla="*/ 1337 w 2132"/>
                <a:gd name="T59" fmla="*/ 294 h 649"/>
                <a:gd name="T60" fmla="*/ 1280 w 2132"/>
                <a:gd name="T61" fmla="*/ 302 h 649"/>
                <a:gd name="T62" fmla="*/ 1126 w 2132"/>
                <a:gd name="T63" fmla="*/ 411 h 649"/>
                <a:gd name="T64" fmla="*/ 955 w 2132"/>
                <a:gd name="T65" fmla="*/ 337 h 649"/>
                <a:gd name="T66" fmla="*/ 791 w 2132"/>
                <a:gd name="T67" fmla="*/ 287 h 649"/>
                <a:gd name="T68" fmla="*/ 741 w 2132"/>
                <a:gd name="T69" fmla="*/ 269 h 649"/>
                <a:gd name="T70" fmla="*/ 515 w 2132"/>
                <a:gd name="T71" fmla="*/ 380 h 649"/>
                <a:gd name="T72" fmla="*/ 447 w 2132"/>
                <a:gd name="T73" fmla="*/ 269 h 649"/>
                <a:gd name="T74" fmla="*/ 363 w 2132"/>
                <a:gd name="T75" fmla="*/ 406 h 649"/>
                <a:gd name="T76" fmla="*/ 351 w 2132"/>
                <a:gd name="T77" fmla="*/ 386 h 649"/>
                <a:gd name="T78" fmla="*/ 105 w 2132"/>
                <a:gd name="T79" fmla="*/ 287 h 649"/>
                <a:gd name="T80" fmla="*/ 1640 w 2132"/>
                <a:gd name="T81" fmla="*/ 288 h 649"/>
                <a:gd name="T82" fmla="*/ 1680 w 2132"/>
                <a:gd name="T83" fmla="*/ 393 h 649"/>
                <a:gd name="T84" fmla="*/ 1583 w 2132"/>
                <a:gd name="T85" fmla="*/ 339 h 649"/>
                <a:gd name="T86" fmla="*/ 292 w 2132"/>
                <a:gd name="T87" fmla="*/ 303 h 649"/>
                <a:gd name="T88" fmla="*/ 182 w 2132"/>
                <a:gd name="T89" fmla="*/ 393 h 649"/>
                <a:gd name="T90" fmla="*/ 2059 w 2132"/>
                <a:gd name="T91" fmla="*/ 241 h 649"/>
                <a:gd name="T92" fmla="*/ 2058 w 2132"/>
                <a:gd name="T93" fmla="*/ 257 h 649"/>
                <a:gd name="T94" fmla="*/ 157 w 2132"/>
                <a:gd name="T95" fmla="*/ 132 h 649"/>
                <a:gd name="T96" fmla="*/ 244 w 2132"/>
                <a:gd name="T97" fmla="*/ 92 h 649"/>
                <a:gd name="T98" fmla="*/ 1046 w 2132"/>
                <a:gd name="T99" fmla="*/ 35 h 649"/>
                <a:gd name="T100" fmla="*/ 803 w 2132"/>
                <a:gd name="T101" fmla="*/ 145 h 649"/>
                <a:gd name="T102" fmla="*/ 658 w 2132"/>
                <a:gd name="T103" fmla="*/ 35 h 649"/>
                <a:gd name="T104" fmla="*/ 305 w 2132"/>
                <a:gd name="T105" fmla="*/ 35 h 649"/>
                <a:gd name="T106" fmla="*/ 325 w 2132"/>
                <a:gd name="T107" fmla="*/ 53 h 649"/>
                <a:gd name="T108" fmla="*/ 44 w 2132"/>
                <a:gd name="T109" fmla="*/ 52 h 649"/>
                <a:gd name="T110" fmla="*/ 529 w 2132"/>
                <a:gd name="T111" fmla="*/ 72 h 649"/>
                <a:gd name="T112" fmla="*/ 605 w 2132"/>
                <a:gd name="T113" fmla="*/ 173 h 649"/>
                <a:gd name="T114" fmla="*/ 507 w 2132"/>
                <a:gd name="T115" fmla="*/ 66 h 649"/>
                <a:gd name="T116" fmla="*/ 267 w 2132"/>
                <a:gd name="T117" fmla="*/ 105 h 649"/>
                <a:gd name="T118" fmla="*/ 132 w 2132"/>
                <a:gd name="T119" fmla="*/ 126 h 649"/>
                <a:gd name="T120" fmla="*/ 992 w 2132"/>
                <a:gd name="T121" fmla="*/ 9 h 649"/>
                <a:gd name="T122" fmla="*/ 967 w 2132"/>
                <a:gd name="T123" fmla="*/ 0 h 6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2132" h="649">
                  <a:moveTo>
                    <a:pt x="490" y="581"/>
                  </a:moveTo>
                  <a:lnTo>
                    <a:pt x="490" y="630"/>
                  </a:lnTo>
                  <a:lnTo>
                    <a:pt x="505" y="630"/>
                  </a:lnTo>
                  <a:lnTo>
                    <a:pt x="516" y="629"/>
                  </a:lnTo>
                  <a:lnTo>
                    <a:pt x="525" y="626"/>
                  </a:lnTo>
                  <a:lnTo>
                    <a:pt x="533" y="622"/>
                  </a:lnTo>
                  <a:lnTo>
                    <a:pt x="538" y="616"/>
                  </a:lnTo>
                  <a:lnTo>
                    <a:pt x="539" y="606"/>
                  </a:lnTo>
                  <a:lnTo>
                    <a:pt x="538" y="596"/>
                  </a:lnTo>
                  <a:lnTo>
                    <a:pt x="534" y="590"/>
                  </a:lnTo>
                  <a:lnTo>
                    <a:pt x="528" y="586"/>
                  </a:lnTo>
                  <a:lnTo>
                    <a:pt x="520" y="582"/>
                  </a:lnTo>
                  <a:lnTo>
                    <a:pt x="512" y="581"/>
                  </a:lnTo>
                  <a:lnTo>
                    <a:pt x="503" y="581"/>
                  </a:lnTo>
                  <a:lnTo>
                    <a:pt x="490" y="581"/>
                  </a:lnTo>
                  <a:close/>
                  <a:moveTo>
                    <a:pt x="744" y="522"/>
                  </a:moveTo>
                  <a:lnTo>
                    <a:pt x="744" y="572"/>
                  </a:lnTo>
                  <a:lnTo>
                    <a:pt x="764" y="572"/>
                  </a:lnTo>
                  <a:lnTo>
                    <a:pt x="772" y="571"/>
                  </a:lnTo>
                  <a:lnTo>
                    <a:pt x="779" y="569"/>
                  </a:lnTo>
                  <a:lnTo>
                    <a:pt x="787" y="563"/>
                  </a:lnTo>
                  <a:lnTo>
                    <a:pt x="791" y="557"/>
                  </a:lnTo>
                  <a:lnTo>
                    <a:pt x="793" y="546"/>
                  </a:lnTo>
                  <a:lnTo>
                    <a:pt x="791" y="537"/>
                  </a:lnTo>
                  <a:lnTo>
                    <a:pt x="786" y="530"/>
                  </a:lnTo>
                  <a:lnTo>
                    <a:pt x="778" y="526"/>
                  </a:lnTo>
                  <a:lnTo>
                    <a:pt x="770" y="522"/>
                  </a:lnTo>
                  <a:lnTo>
                    <a:pt x="761" y="522"/>
                  </a:lnTo>
                  <a:lnTo>
                    <a:pt x="744" y="522"/>
                  </a:lnTo>
                  <a:close/>
                  <a:moveTo>
                    <a:pt x="490" y="521"/>
                  </a:moveTo>
                  <a:lnTo>
                    <a:pt x="490" y="564"/>
                  </a:lnTo>
                  <a:lnTo>
                    <a:pt x="501" y="564"/>
                  </a:lnTo>
                  <a:lnTo>
                    <a:pt x="510" y="564"/>
                  </a:lnTo>
                  <a:lnTo>
                    <a:pt x="519" y="563"/>
                  </a:lnTo>
                  <a:lnTo>
                    <a:pt x="527" y="561"/>
                  </a:lnTo>
                  <a:lnTo>
                    <a:pt x="532" y="557"/>
                  </a:lnTo>
                  <a:lnTo>
                    <a:pt x="536" y="551"/>
                  </a:lnTo>
                  <a:lnTo>
                    <a:pt x="537" y="542"/>
                  </a:lnTo>
                  <a:lnTo>
                    <a:pt x="536" y="533"/>
                  </a:lnTo>
                  <a:lnTo>
                    <a:pt x="532" y="527"/>
                  </a:lnTo>
                  <a:lnTo>
                    <a:pt x="525" y="524"/>
                  </a:lnTo>
                  <a:lnTo>
                    <a:pt x="519" y="521"/>
                  </a:lnTo>
                  <a:lnTo>
                    <a:pt x="512" y="521"/>
                  </a:lnTo>
                  <a:lnTo>
                    <a:pt x="490" y="521"/>
                  </a:lnTo>
                  <a:close/>
                  <a:moveTo>
                    <a:pt x="1362" y="504"/>
                  </a:moveTo>
                  <a:lnTo>
                    <a:pt x="1471" y="504"/>
                  </a:lnTo>
                  <a:lnTo>
                    <a:pt x="1471" y="522"/>
                  </a:lnTo>
                  <a:lnTo>
                    <a:pt x="1427" y="522"/>
                  </a:lnTo>
                  <a:lnTo>
                    <a:pt x="1427" y="646"/>
                  </a:lnTo>
                  <a:lnTo>
                    <a:pt x="1406" y="646"/>
                  </a:lnTo>
                  <a:lnTo>
                    <a:pt x="1406" y="522"/>
                  </a:lnTo>
                  <a:lnTo>
                    <a:pt x="1362" y="522"/>
                  </a:lnTo>
                  <a:lnTo>
                    <a:pt x="1362" y="504"/>
                  </a:lnTo>
                  <a:close/>
                  <a:moveTo>
                    <a:pt x="1257" y="504"/>
                  </a:moveTo>
                  <a:lnTo>
                    <a:pt x="1337" y="504"/>
                  </a:lnTo>
                  <a:lnTo>
                    <a:pt x="1337" y="522"/>
                  </a:lnTo>
                  <a:lnTo>
                    <a:pt x="1278" y="522"/>
                  </a:lnTo>
                  <a:lnTo>
                    <a:pt x="1278" y="563"/>
                  </a:lnTo>
                  <a:lnTo>
                    <a:pt x="1331" y="563"/>
                  </a:lnTo>
                  <a:lnTo>
                    <a:pt x="1331" y="581"/>
                  </a:lnTo>
                  <a:lnTo>
                    <a:pt x="1278" y="581"/>
                  </a:lnTo>
                  <a:lnTo>
                    <a:pt x="1278" y="629"/>
                  </a:lnTo>
                  <a:lnTo>
                    <a:pt x="1337" y="629"/>
                  </a:lnTo>
                  <a:lnTo>
                    <a:pt x="1337" y="646"/>
                  </a:lnTo>
                  <a:lnTo>
                    <a:pt x="1257" y="646"/>
                  </a:lnTo>
                  <a:lnTo>
                    <a:pt x="1257" y="504"/>
                  </a:lnTo>
                  <a:close/>
                  <a:moveTo>
                    <a:pt x="1119" y="504"/>
                  </a:moveTo>
                  <a:lnTo>
                    <a:pt x="1227" y="504"/>
                  </a:lnTo>
                  <a:lnTo>
                    <a:pt x="1227" y="522"/>
                  </a:lnTo>
                  <a:lnTo>
                    <a:pt x="1183" y="522"/>
                  </a:lnTo>
                  <a:lnTo>
                    <a:pt x="1183" y="646"/>
                  </a:lnTo>
                  <a:lnTo>
                    <a:pt x="1163" y="646"/>
                  </a:lnTo>
                  <a:lnTo>
                    <a:pt x="1163" y="522"/>
                  </a:lnTo>
                  <a:lnTo>
                    <a:pt x="1119" y="522"/>
                  </a:lnTo>
                  <a:lnTo>
                    <a:pt x="1119" y="504"/>
                  </a:lnTo>
                  <a:close/>
                  <a:moveTo>
                    <a:pt x="981" y="504"/>
                  </a:moveTo>
                  <a:lnTo>
                    <a:pt x="1001" y="504"/>
                  </a:lnTo>
                  <a:lnTo>
                    <a:pt x="1001" y="615"/>
                  </a:lnTo>
                  <a:lnTo>
                    <a:pt x="1001" y="615"/>
                  </a:lnTo>
                  <a:lnTo>
                    <a:pt x="1068" y="504"/>
                  </a:lnTo>
                  <a:lnTo>
                    <a:pt x="1089" y="504"/>
                  </a:lnTo>
                  <a:lnTo>
                    <a:pt x="1089" y="646"/>
                  </a:lnTo>
                  <a:lnTo>
                    <a:pt x="1069" y="646"/>
                  </a:lnTo>
                  <a:lnTo>
                    <a:pt x="1069" y="536"/>
                  </a:lnTo>
                  <a:lnTo>
                    <a:pt x="1069" y="536"/>
                  </a:lnTo>
                  <a:lnTo>
                    <a:pt x="1001" y="646"/>
                  </a:lnTo>
                  <a:lnTo>
                    <a:pt x="981" y="646"/>
                  </a:lnTo>
                  <a:lnTo>
                    <a:pt x="981" y="504"/>
                  </a:lnTo>
                  <a:close/>
                  <a:moveTo>
                    <a:pt x="724" y="504"/>
                  </a:moveTo>
                  <a:lnTo>
                    <a:pt x="761" y="504"/>
                  </a:lnTo>
                  <a:lnTo>
                    <a:pt x="775" y="505"/>
                  </a:lnTo>
                  <a:lnTo>
                    <a:pt x="788" y="508"/>
                  </a:lnTo>
                  <a:lnTo>
                    <a:pt x="799" y="513"/>
                  </a:lnTo>
                  <a:lnTo>
                    <a:pt x="807" y="521"/>
                  </a:lnTo>
                  <a:lnTo>
                    <a:pt x="813" y="532"/>
                  </a:lnTo>
                  <a:lnTo>
                    <a:pt x="815" y="547"/>
                  </a:lnTo>
                  <a:lnTo>
                    <a:pt x="813" y="561"/>
                  </a:lnTo>
                  <a:lnTo>
                    <a:pt x="807" y="572"/>
                  </a:lnTo>
                  <a:lnTo>
                    <a:pt x="799" y="579"/>
                  </a:lnTo>
                  <a:lnTo>
                    <a:pt x="788" y="586"/>
                  </a:lnTo>
                  <a:lnTo>
                    <a:pt x="777" y="588"/>
                  </a:lnTo>
                  <a:lnTo>
                    <a:pt x="764" y="589"/>
                  </a:lnTo>
                  <a:lnTo>
                    <a:pt x="744" y="589"/>
                  </a:lnTo>
                  <a:lnTo>
                    <a:pt x="744" y="646"/>
                  </a:lnTo>
                  <a:lnTo>
                    <a:pt x="724" y="646"/>
                  </a:lnTo>
                  <a:lnTo>
                    <a:pt x="724" y="504"/>
                  </a:lnTo>
                  <a:close/>
                  <a:moveTo>
                    <a:pt x="605" y="504"/>
                  </a:moveTo>
                  <a:lnTo>
                    <a:pt x="684" y="504"/>
                  </a:lnTo>
                  <a:lnTo>
                    <a:pt x="684" y="522"/>
                  </a:lnTo>
                  <a:lnTo>
                    <a:pt x="625" y="522"/>
                  </a:lnTo>
                  <a:lnTo>
                    <a:pt x="625" y="563"/>
                  </a:lnTo>
                  <a:lnTo>
                    <a:pt x="679" y="563"/>
                  </a:lnTo>
                  <a:lnTo>
                    <a:pt x="679" y="581"/>
                  </a:lnTo>
                  <a:lnTo>
                    <a:pt x="625" y="581"/>
                  </a:lnTo>
                  <a:lnTo>
                    <a:pt x="625" y="629"/>
                  </a:lnTo>
                  <a:lnTo>
                    <a:pt x="684" y="629"/>
                  </a:lnTo>
                  <a:lnTo>
                    <a:pt x="684" y="646"/>
                  </a:lnTo>
                  <a:lnTo>
                    <a:pt x="605" y="646"/>
                  </a:lnTo>
                  <a:lnTo>
                    <a:pt x="605" y="504"/>
                  </a:lnTo>
                  <a:close/>
                  <a:moveTo>
                    <a:pt x="470" y="504"/>
                  </a:moveTo>
                  <a:lnTo>
                    <a:pt x="508" y="504"/>
                  </a:lnTo>
                  <a:lnTo>
                    <a:pt x="522" y="505"/>
                  </a:lnTo>
                  <a:lnTo>
                    <a:pt x="534" y="507"/>
                  </a:lnTo>
                  <a:lnTo>
                    <a:pt x="544" y="513"/>
                  </a:lnTo>
                  <a:lnTo>
                    <a:pt x="551" y="519"/>
                  </a:lnTo>
                  <a:lnTo>
                    <a:pt x="557" y="528"/>
                  </a:lnTo>
                  <a:lnTo>
                    <a:pt x="558" y="540"/>
                  </a:lnTo>
                  <a:lnTo>
                    <a:pt x="555" y="552"/>
                  </a:lnTo>
                  <a:lnTo>
                    <a:pt x="550" y="562"/>
                  </a:lnTo>
                  <a:lnTo>
                    <a:pt x="540" y="570"/>
                  </a:lnTo>
                  <a:lnTo>
                    <a:pt x="529" y="574"/>
                  </a:lnTo>
                  <a:lnTo>
                    <a:pt x="529" y="574"/>
                  </a:lnTo>
                  <a:lnTo>
                    <a:pt x="542" y="577"/>
                  </a:lnTo>
                  <a:lnTo>
                    <a:pt x="552" y="585"/>
                  </a:lnTo>
                  <a:lnTo>
                    <a:pt x="559" y="594"/>
                  </a:lnTo>
                  <a:lnTo>
                    <a:pt x="562" y="608"/>
                  </a:lnTo>
                  <a:lnTo>
                    <a:pt x="560" y="621"/>
                  </a:lnTo>
                  <a:lnTo>
                    <a:pt x="553" y="632"/>
                  </a:lnTo>
                  <a:lnTo>
                    <a:pt x="545" y="638"/>
                  </a:lnTo>
                  <a:lnTo>
                    <a:pt x="534" y="642"/>
                  </a:lnTo>
                  <a:lnTo>
                    <a:pt x="521" y="646"/>
                  </a:lnTo>
                  <a:lnTo>
                    <a:pt x="507" y="646"/>
                  </a:lnTo>
                  <a:lnTo>
                    <a:pt x="470" y="646"/>
                  </a:lnTo>
                  <a:lnTo>
                    <a:pt x="470" y="504"/>
                  </a:lnTo>
                  <a:close/>
                  <a:moveTo>
                    <a:pt x="317" y="504"/>
                  </a:moveTo>
                  <a:lnTo>
                    <a:pt x="337" y="504"/>
                  </a:lnTo>
                  <a:lnTo>
                    <a:pt x="337" y="615"/>
                  </a:lnTo>
                  <a:lnTo>
                    <a:pt x="337" y="615"/>
                  </a:lnTo>
                  <a:lnTo>
                    <a:pt x="404" y="504"/>
                  </a:lnTo>
                  <a:lnTo>
                    <a:pt x="425" y="504"/>
                  </a:lnTo>
                  <a:lnTo>
                    <a:pt x="425" y="646"/>
                  </a:lnTo>
                  <a:lnTo>
                    <a:pt x="404" y="646"/>
                  </a:lnTo>
                  <a:lnTo>
                    <a:pt x="404" y="536"/>
                  </a:lnTo>
                  <a:lnTo>
                    <a:pt x="404" y="536"/>
                  </a:lnTo>
                  <a:lnTo>
                    <a:pt x="338" y="646"/>
                  </a:lnTo>
                  <a:lnTo>
                    <a:pt x="317" y="646"/>
                  </a:lnTo>
                  <a:lnTo>
                    <a:pt x="317" y="504"/>
                  </a:lnTo>
                  <a:close/>
                  <a:moveTo>
                    <a:pt x="161" y="504"/>
                  </a:moveTo>
                  <a:lnTo>
                    <a:pt x="182" y="504"/>
                  </a:lnTo>
                  <a:lnTo>
                    <a:pt x="182" y="563"/>
                  </a:lnTo>
                  <a:lnTo>
                    <a:pt x="249" y="563"/>
                  </a:lnTo>
                  <a:lnTo>
                    <a:pt x="249" y="504"/>
                  </a:lnTo>
                  <a:lnTo>
                    <a:pt x="269" y="504"/>
                  </a:lnTo>
                  <a:lnTo>
                    <a:pt x="269" y="646"/>
                  </a:lnTo>
                  <a:lnTo>
                    <a:pt x="249" y="646"/>
                  </a:lnTo>
                  <a:lnTo>
                    <a:pt x="249" y="581"/>
                  </a:lnTo>
                  <a:lnTo>
                    <a:pt x="182" y="581"/>
                  </a:lnTo>
                  <a:lnTo>
                    <a:pt x="182" y="646"/>
                  </a:lnTo>
                  <a:lnTo>
                    <a:pt x="161" y="646"/>
                  </a:lnTo>
                  <a:lnTo>
                    <a:pt x="161" y="504"/>
                  </a:lnTo>
                  <a:close/>
                  <a:moveTo>
                    <a:pt x="0" y="504"/>
                  </a:moveTo>
                  <a:lnTo>
                    <a:pt x="24" y="504"/>
                  </a:lnTo>
                  <a:lnTo>
                    <a:pt x="65" y="588"/>
                  </a:lnTo>
                  <a:lnTo>
                    <a:pt x="66" y="588"/>
                  </a:lnTo>
                  <a:lnTo>
                    <a:pt x="109" y="504"/>
                  </a:lnTo>
                  <a:lnTo>
                    <a:pt x="131" y="504"/>
                  </a:lnTo>
                  <a:lnTo>
                    <a:pt x="72" y="617"/>
                  </a:lnTo>
                  <a:lnTo>
                    <a:pt x="68" y="624"/>
                  </a:lnTo>
                  <a:lnTo>
                    <a:pt x="64" y="633"/>
                  </a:lnTo>
                  <a:lnTo>
                    <a:pt x="56" y="640"/>
                  </a:lnTo>
                  <a:lnTo>
                    <a:pt x="48" y="646"/>
                  </a:lnTo>
                  <a:lnTo>
                    <a:pt x="36" y="647"/>
                  </a:lnTo>
                  <a:lnTo>
                    <a:pt x="32" y="647"/>
                  </a:lnTo>
                  <a:lnTo>
                    <a:pt x="28" y="647"/>
                  </a:lnTo>
                  <a:lnTo>
                    <a:pt x="25" y="647"/>
                  </a:lnTo>
                  <a:lnTo>
                    <a:pt x="22" y="646"/>
                  </a:lnTo>
                  <a:lnTo>
                    <a:pt x="23" y="627"/>
                  </a:lnTo>
                  <a:lnTo>
                    <a:pt x="26" y="627"/>
                  </a:lnTo>
                  <a:lnTo>
                    <a:pt x="29" y="629"/>
                  </a:lnTo>
                  <a:lnTo>
                    <a:pt x="33" y="629"/>
                  </a:lnTo>
                  <a:lnTo>
                    <a:pt x="40" y="627"/>
                  </a:lnTo>
                  <a:lnTo>
                    <a:pt x="45" y="623"/>
                  </a:lnTo>
                  <a:lnTo>
                    <a:pt x="50" y="619"/>
                  </a:lnTo>
                  <a:lnTo>
                    <a:pt x="53" y="614"/>
                  </a:lnTo>
                  <a:lnTo>
                    <a:pt x="54" y="609"/>
                  </a:lnTo>
                  <a:lnTo>
                    <a:pt x="0" y="504"/>
                  </a:lnTo>
                  <a:close/>
                  <a:moveTo>
                    <a:pt x="914" y="502"/>
                  </a:moveTo>
                  <a:lnTo>
                    <a:pt x="931" y="503"/>
                  </a:lnTo>
                  <a:lnTo>
                    <a:pt x="947" y="507"/>
                  </a:lnTo>
                  <a:lnTo>
                    <a:pt x="944" y="528"/>
                  </a:lnTo>
                  <a:lnTo>
                    <a:pt x="931" y="521"/>
                  </a:lnTo>
                  <a:lnTo>
                    <a:pt x="916" y="519"/>
                  </a:lnTo>
                  <a:lnTo>
                    <a:pt x="897" y="522"/>
                  </a:lnTo>
                  <a:lnTo>
                    <a:pt x="882" y="530"/>
                  </a:lnTo>
                  <a:lnTo>
                    <a:pt x="871" y="542"/>
                  </a:lnTo>
                  <a:lnTo>
                    <a:pt x="864" y="557"/>
                  </a:lnTo>
                  <a:lnTo>
                    <a:pt x="861" y="575"/>
                  </a:lnTo>
                  <a:lnTo>
                    <a:pt x="864" y="593"/>
                  </a:lnTo>
                  <a:lnTo>
                    <a:pt x="872" y="609"/>
                  </a:lnTo>
                  <a:lnTo>
                    <a:pt x="883" y="621"/>
                  </a:lnTo>
                  <a:lnTo>
                    <a:pt x="897" y="627"/>
                  </a:lnTo>
                  <a:lnTo>
                    <a:pt x="914" y="631"/>
                  </a:lnTo>
                  <a:lnTo>
                    <a:pt x="925" y="630"/>
                  </a:lnTo>
                  <a:lnTo>
                    <a:pt x="937" y="627"/>
                  </a:lnTo>
                  <a:lnTo>
                    <a:pt x="946" y="623"/>
                  </a:lnTo>
                  <a:lnTo>
                    <a:pt x="947" y="644"/>
                  </a:lnTo>
                  <a:lnTo>
                    <a:pt x="935" y="647"/>
                  </a:lnTo>
                  <a:lnTo>
                    <a:pt x="924" y="648"/>
                  </a:lnTo>
                  <a:lnTo>
                    <a:pt x="914" y="649"/>
                  </a:lnTo>
                  <a:lnTo>
                    <a:pt x="893" y="646"/>
                  </a:lnTo>
                  <a:lnTo>
                    <a:pt x="875" y="639"/>
                  </a:lnTo>
                  <a:lnTo>
                    <a:pt x="860" y="629"/>
                  </a:lnTo>
                  <a:lnTo>
                    <a:pt x="849" y="614"/>
                  </a:lnTo>
                  <a:lnTo>
                    <a:pt x="842" y="595"/>
                  </a:lnTo>
                  <a:lnTo>
                    <a:pt x="839" y="575"/>
                  </a:lnTo>
                  <a:lnTo>
                    <a:pt x="842" y="554"/>
                  </a:lnTo>
                  <a:lnTo>
                    <a:pt x="849" y="536"/>
                  </a:lnTo>
                  <a:lnTo>
                    <a:pt x="861" y="521"/>
                  </a:lnTo>
                  <a:lnTo>
                    <a:pt x="876" y="511"/>
                  </a:lnTo>
                  <a:lnTo>
                    <a:pt x="894" y="504"/>
                  </a:lnTo>
                  <a:lnTo>
                    <a:pt x="914" y="502"/>
                  </a:lnTo>
                  <a:close/>
                  <a:moveTo>
                    <a:pt x="232" y="284"/>
                  </a:moveTo>
                  <a:lnTo>
                    <a:pt x="218" y="287"/>
                  </a:lnTo>
                  <a:lnTo>
                    <a:pt x="206" y="293"/>
                  </a:lnTo>
                  <a:lnTo>
                    <a:pt x="198" y="302"/>
                  </a:lnTo>
                  <a:lnTo>
                    <a:pt x="191" y="313"/>
                  </a:lnTo>
                  <a:lnTo>
                    <a:pt x="187" y="326"/>
                  </a:lnTo>
                  <a:lnTo>
                    <a:pt x="186" y="340"/>
                  </a:lnTo>
                  <a:lnTo>
                    <a:pt x="187" y="354"/>
                  </a:lnTo>
                  <a:lnTo>
                    <a:pt x="190" y="367"/>
                  </a:lnTo>
                  <a:lnTo>
                    <a:pt x="197" y="379"/>
                  </a:lnTo>
                  <a:lnTo>
                    <a:pt x="206" y="387"/>
                  </a:lnTo>
                  <a:lnTo>
                    <a:pt x="218" y="394"/>
                  </a:lnTo>
                  <a:lnTo>
                    <a:pt x="232" y="396"/>
                  </a:lnTo>
                  <a:lnTo>
                    <a:pt x="247" y="394"/>
                  </a:lnTo>
                  <a:lnTo>
                    <a:pt x="259" y="387"/>
                  </a:lnTo>
                  <a:lnTo>
                    <a:pt x="268" y="379"/>
                  </a:lnTo>
                  <a:lnTo>
                    <a:pt x="274" y="367"/>
                  </a:lnTo>
                  <a:lnTo>
                    <a:pt x="278" y="354"/>
                  </a:lnTo>
                  <a:lnTo>
                    <a:pt x="279" y="340"/>
                  </a:lnTo>
                  <a:lnTo>
                    <a:pt x="278" y="326"/>
                  </a:lnTo>
                  <a:lnTo>
                    <a:pt x="274" y="313"/>
                  </a:lnTo>
                  <a:lnTo>
                    <a:pt x="267" y="302"/>
                  </a:lnTo>
                  <a:lnTo>
                    <a:pt x="259" y="293"/>
                  </a:lnTo>
                  <a:lnTo>
                    <a:pt x="247" y="287"/>
                  </a:lnTo>
                  <a:lnTo>
                    <a:pt x="232" y="284"/>
                  </a:lnTo>
                  <a:close/>
                  <a:moveTo>
                    <a:pt x="2023" y="269"/>
                  </a:moveTo>
                  <a:lnTo>
                    <a:pt x="2044" y="269"/>
                  </a:lnTo>
                  <a:lnTo>
                    <a:pt x="2044" y="380"/>
                  </a:lnTo>
                  <a:lnTo>
                    <a:pt x="2044" y="380"/>
                  </a:lnTo>
                  <a:lnTo>
                    <a:pt x="2110" y="269"/>
                  </a:lnTo>
                  <a:lnTo>
                    <a:pt x="2132" y="269"/>
                  </a:lnTo>
                  <a:lnTo>
                    <a:pt x="2132" y="411"/>
                  </a:lnTo>
                  <a:lnTo>
                    <a:pt x="2111" y="411"/>
                  </a:lnTo>
                  <a:lnTo>
                    <a:pt x="2111" y="302"/>
                  </a:lnTo>
                  <a:lnTo>
                    <a:pt x="2111" y="302"/>
                  </a:lnTo>
                  <a:lnTo>
                    <a:pt x="2044" y="411"/>
                  </a:lnTo>
                  <a:lnTo>
                    <a:pt x="2023" y="411"/>
                  </a:lnTo>
                  <a:lnTo>
                    <a:pt x="2023" y="269"/>
                  </a:lnTo>
                  <a:close/>
                  <a:moveTo>
                    <a:pt x="1868" y="269"/>
                  </a:moveTo>
                  <a:lnTo>
                    <a:pt x="1888" y="269"/>
                  </a:lnTo>
                  <a:lnTo>
                    <a:pt x="1888" y="380"/>
                  </a:lnTo>
                  <a:lnTo>
                    <a:pt x="1888" y="380"/>
                  </a:lnTo>
                  <a:lnTo>
                    <a:pt x="1955" y="269"/>
                  </a:lnTo>
                  <a:lnTo>
                    <a:pt x="1976" y="269"/>
                  </a:lnTo>
                  <a:lnTo>
                    <a:pt x="1976" y="411"/>
                  </a:lnTo>
                  <a:lnTo>
                    <a:pt x="1956" y="411"/>
                  </a:lnTo>
                  <a:lnTo>
                    <a:pt x="1956" y="302"/>
                  </a:lnTo>
                  <a:lnTo>
                    <a:pt x="1956" y="302"/>
                  </a:lnTo>
                  <a:lnTo>
                    <a:pt x="1888" y="411"/>
                  </a:lnTo>
                  <a:lnTo>
                    <a:pt x="1868" y="411"/>
                  </a:lnTo>
                  <a:lnTo>
                    <a:pt x="1868" y="269"/>
                  </a:lnTo>
                  <a:close/>
                  <a:moveTo>
                    <a:pt x="1723" y="269"/>
                  </a:moveTo>
                  <a:lnTo>
                    <a:pt x="1744" y="269"/>
                  </a:lnTo>
                  <a:lnTo>
                    <a:pt x="1744" y="332"/>
                  </a:lnTo>
                  <a:lnTo>
                    <a:pt x="1805" y="269"/>
                  </a:lnTo>
                  <a:lnTo>
                    <a:pt x="1832" y="269"/>
                  </a:lnTo>
                  <a:lnTo>
                    <a:pt x="1765" y="336"/>
                  </a:lnTo>
                  <a:lnTo>
                    <a:pt x="1837" y="411"/>
                  </a:lnTo>
                  <a:lnTo>
                    <a:pt x="1807" y="411"/>
                  </a:lnTo>
                  <a:lnTo>
                    <a:pt x="1744" y="341"/>
                  </a:lnTo>
                  <a:lnTo>
                    <a:pt x="1744" y="411"/>
                  </a:lnTo>
                  <a:lnTo>
                    <a:pt x="1723" y="411"/>
                  </a:lnTo>
                  <a:lnTo>
                    <a:pt x="1723" y="269"/>
                  </a:lnTo>
                  <a:close/>
                  <a:moveTo>
                    <a:pt x="1469" y="269"/>
                  </a:moveTo>
                  <a:lnTo>
                    <a:pt x="1549" y="269"/>
                  </a:lnTo>
                  <a:lnTo>
                    <a:pt x="1549" y="287"/>
                  </a:lnTo>
                  <a:lnTo>
                    <a:pt x="1490" y="287"/>
                  </a:lnTo>
                  <a:lnTo>
                    <a:pt x="1490" y="328"/>
                  </a:lnTo>
                  <a:lnTo>
                    <a:pt x="1543" y="328"/>
                  </a:lnTo>
                  <a:lnTo>
                    <a:pt x="1543" y="347"/>
                  </a:lnTo>
                  <a:lnTo>
                    <a:pt x="1490" y="347"/>
                  </a:lnTo>
                  <a:lnTo>
                    <a:pt x="1490" y="393"/>
                  </a:lnTo>
                  <a:lnTo>
                    <a:pt x="1549" y="393"/>
                  </a:lnTo>
                  <a:lnTo>
                    <a:pt x="1549" y="411"/>
                  </a:lnTo>
                  <a:lnTo>
                    <a:pt x="1469" y="411"/>
                  </a:lnTo>
                  <a:lnTo>
                    <a:pt x="1469" y="269"/>
                  </a:lnTo>
                  <a:close/>
                  <a:moveTo>
                    <a:pt x="1337" y="269"/>
                  </a:moveTo>
                  <a:lnTo>
                    <a:pt x="1357" y="269"/>
                  </a:lnTo>
                  <a:lnTo>
                    <a:pt x="1357" y="292"/>
                  </a:lnTo>
                  <a:lnTo>
                    <a:pt x="1358" y="307"/>
                  </a:lnTo>
                  <a:lnTo>
                    <a:pt x="1362" y="319"/>
                  </a:lnTo>
                  <a:lnTo>
                    <a:pt x="1369" y="328"/>
                  </a:lnTo>
                  <a:lnTo>
                    <a:pt x="1378" y="334"/>
                  </a:lnTo>
                  <a:lnTo>
                    <a:pt x="1392" y="336"/>
                  </a:lnTo>
                  <a:lnTo>
                    <a:pt x="1398" y="336"/>
                  </a:lnTo>
                  <a:lnTo>
                    <a:pt x="1403" y="335"/>
                  </a:lnTo>
                  <a:lnTo>
                    <a:pt x="1403" y="269"/>
                  </a:lnTo>
                  <a:lnTo>
                    <a:pt x="1423" y="269"/>
                  </a:lnTo>
                  <a:lnTo>
                    <a:pt x="1423" y="411"/>
                  </a:lnTo>
                  <a:lnTo>
                    <a:pt x="1403" y="411"/>
                  </a:lnTo>
                  <a:lnTo>
                    <a:pt x="1403" y="353"/>
                  </a:lnTo>
                  <a:lnTo>
                    <a:pt x="1398" y="353"/>
                  </a:lnTo>
                  <a:lnTo>
                    <a:pt x="1392" y="354"/>
                  </a:lnTo>
                  <a:lnTo>
                    <a:pt x="1376" y="352"/>
                  </a:lnTo>
                  <a:lnTo>
                    <a:pt x="1362" y="348"/>
                  </a:lnTo>
                  <a:lnTo>
                    <a:pt x="1352" y="339"/>
                  </a:lnTo>
                  <a:lnTo>
                    <a:pt x="1343" y="327"/>
                  </a:lnTo>
                  <a:lnTo>
                    <a:pt x="1339" y="312"/>
                  </a:lnTo>
                  <a:lnTo>
                    <a:pt x="1337" y="294"/>
                  </a:lnTo>
                  <a:lnTo>
                    <a:pt x="1337" y="269"/>
                  </a:lnTo>
                  <a:close/>
                  <a:moveTo>
                    <a:pt x="1192" y="269"/>
                  </a:moveTo>
                  <a:lnTo>
                    <a:pt x="1212" y="269"/>
                  </a:lnTo>
                  <a:lnTo>
                    <a:pt x="1212" y="380"/>
                  </a:lnTo>
                  <a:lnTo>
                    <a:pt x="1213" y="380"/>
                  </a:lnTo>
                  <a:lnTo>
                    <a:pt x="1280" y="269"/>
                  </a:lnTo>
                  <a:lnTo>
                    <a:pt x="1301" y="269"/>
                  </a:lnTo>
                  <a:lnTo>
                    <a:pt x="1301" y="411"/>
                  </a:lnTo>
                  <a:lnTo>
                    <a:pt x="1281" y="411"/>
                  </a:lnTo>
                  <a:lnTo>
                    <a:pt x="1281" y="302"/>
                  </a:lnTo>
                  <a:lnTo>
                    <a:pt x="1280" y="302"/>
                  </a:lnTo>
                  <a:lnTo>
                    <a:pt x="1213" y="411"/>
                  </a:lnTo>
                  <a:lnTo>
                    <a:pt x="1192" y="411"/>
                  </a:lnTo>
                  <a:lnTo>
                    <a:pt x="1192" y="269"/>
                  </a:lnTo>
                  <a:close/>
                  <a:moveTo>
                    <a:pt x="1037" y="269"/>
                  </a:moveTo>
                  <a:lnTo>
                    <a:pt x="1057" y="269"/>
                  </a:lnTo>
                  <a:lnTo>
                    <a:pt x="1057" y="328"/>
                  </a:lnTo>
                  <a:lnTo>
                    <a:pt x="1126" y="328"/>
                  </a:lnTo>
                  <a:lnTo>
                    <a:pt x="1126" y="269"/>
                  </a:lnTo>
                  <a:lnTo>
                    <a:pt x="1146" y="269"/>
                  </a:lnTo>
                  <a:lnTo>
                    <a:pt x="1146" y="411"/>
                  </a:lnTo>
                  <a:lnTo>
                    <a:pt x="1126" y="411"/>
                  </a:lnTo>
                  <a:lnTo>
                    <a:pt x="1126" y="347"/>
                  </a:lnTo>
                  <a:lnTo>
                    <a:pt x="1057" y="347"/>
                  </a:lnTo>
                  <a:lnTo>
                    <a:pt x="1057" y="411"/>
                  </a:lnTo>
                  <a:lnTo>
                    <a:pt x="1037" y="411"/>
                  </a:lnTo>
                  <a:lnTo>
                    <a:pt x="1037" y="269"/>
                  </a:lnTo>
                  <a:close/>
                  <a:moveTo>
                    <a:pt x="880" y="269"/>
                  </a:moveTo>
                  <a:lnTo>
                    <a:pt x="905" y="269"/>
                  </a:lnTo>
                  <a:lnTo>
                    <a:pt x="942" y="324"/>
                  </a:lnTo>
                  <a:lnTo>
                    <a:pt x="980" y="269"/>
                  </a:lnTo>
                  <a:lnTo>
                    <a:pt x="1003" y="269"/>
                  </a:lnTo>
                  <a:lnTo>
                    <a:pt x="955" y="337"/>
                  </a:lnTo>
                  <a:lnTo>
                    <a:pt x="1008" y="411"/>
                  </a:lnTo>
                  <a:lnTo>
                    <a:pt x="982" y="411"/>
                  </a:lnTo>
                  <a:lnTo>
                    <a:pt x="940" y="351"/>
                  </a:lnTo>
                  <a:lnTo>
                    <a:pt x="899" y="411"/>
                  </a:lnTo>
                  <a:lnTo>
                    <a:pt x="876" y="411"/>
                  </a:lnTo>
                  <a:lnTo>
                    <a:pt x="927" y="337"/>
                  </a:lnTo>
                  <a:lnTo>
                    <a:pt x="880" y="269"/>
                  </a:lnTo>
                  <a:close/>
                  <a:moveTo>
                    <a:pt x="771" y="269"/>
                  </a:moveTo>
                  <a:lnTo>
                    <a:pt x="851" y="269"/>
                  </a:lnTo>
                  <a:lnTo>
                    <a:pt x="851" y="287"/>
                  </a:lnTo>
                  <a:lnTo>
                    <a:pt x="791" y="287"/>
                  </a:lnTo>
                  <a:lnTo>
                    <a:pt x="791" y="328"/>
                  </a:lnTo>
                  <a:lnTo>
                    <a:pt x="846" y="328"/>
                  </a:lnTo>
                  <a:lnTo>
                    <a:pt x="846" y="347"/>
                  </a:lnTo>
                  <a:lnTo>
                    <a:pt x="791" y="347"/>
                  </a:lnTo>
                  <a:lnTo>
                    <a:pt x="791" y="393"/>
                  </a:lnTo>
                  <a:lnTo>
                    <a:pt x="851" y="393"/>
                  </a:lnTo>
                  <a:lnTo>
                    <a:pt x="851" y="411"/>
                  </a:lnTo>
                  <a:lnTo>
                    <a:pt x="771" y="411"/>
                  </a:lnTo>
                  <a:lnTo>
                    <a:pt x="771" y="269"/>
                  </a:lnTo>
                  <a:close/>
                  <a:moveTo>
                    <a:pt x="633" y="269"/>
                  </a:moveTo>
                  <a:lnTo>
                    <a:pt x="741" y="269"/>
                  </a:lnTo>
                  <a:lnTo>
                    <a:pt x="741" y="287"/>
                  </a:lnTo>
                  <a:lnTo>
                    <a:pt x="697" y="287"/>
                  </a:lnTo>
                  <a:lnTo>
                    <a:pt x="697" y="411"/>
                  </a:lnTo>
                  <a:lnTo>
                    <a:pt x="677" y="411"/>
                  </a:lnTo>
                  <a:lnTo>
                    <a:pt x="677" y="287"/>
                  </a:lnTo>
                  <a:lnTo>
                    <a:pt x="633" y="287"/>
                  </a:lnTo>
                  <a:lnTo>
                    <a:pt x="633" y="269"/>
                  </a:lnTo>
                  <a:close/>
                  <a:moveTo>
                    <a:pt x="494" y="269"/>
                  </a:moveTo>
                  <a:lnTo>
                    <a:pt x="515" y="269"/>
                  </a:lnTo>
                  <a:lnTo>
                    <a:pt x="515" y="380"/>
                  </a:lnTo>
                  <a:lnTo>
                    <a:pt x="515" y="380"/>
                  </a:lnTo>
                  <a:lnTo>
                    <a:pt x="582" y="269"/>
                  </a:lnTo>
                  <a:lnTo>
                    <a:pt x="603" y="269"/>
                  </a:lnTo>
                  <a:lnTo>
                    <a:pt x="603" y="411"/>
                  </a:lnTo>
                  <a:lnTo>
                    <a:pt x="582" y="411"/>
                  </a:lnTo>
                  <a:lnTo>
                    <a:pt x="582" y="302"/>
                  </a:lnTo>
                  <a:lnTo>
                    <a:pt x="582" y="302"/>
                  </a:lnTo>
                  <a:lnTo>
                    <a:pt x="516" y="411"/>
                  </a:lnTo>
                  <a:lnTo>
                    <a:pt x="494" y="411"/>
                  </a:lnTo>
                  <a:lnTo>
                    <a:pt x="494" y="269"/>
                  </a:lnTo>
                  <a:close/>
                  <a:moveTo>
                    <a:pt x="359" y="269"/>
                  </a:moveTo>
                  <a:lnTo>
                    <a:pt x="447" y="269"/>
                  </a:lnTo>
                  <a:lnTo>
                    <a:pt x="447" y="411"/>
                  </a:lnTo>
                  <a:lnTo>
                    <a:pt x="427" y="411"/>
                  </a:lnTo>
                  <a:lnTo>
                    <a:pt x="427" y="287"/>
                  </a:lnTo>
                  <a:lnTo>
                    <a:pt x="380" y="287"/>
                  </a:lnTo>
                  <a:lnTo>
                    <a:pt x="380" y="328"/>
                  </a:lnTo>
                  <a:lnTo>
                    <a:pt x="380" y="342"/>
                  </a:lnTo>
                  <a:lnTo>
                    <a:pt x="379" y="357"/>
                  </a:lnTo>
                  <a:lnTo>
                    <a:pt x="378" y="371"/>
                  </a:lnTo>
                  <a:lnTo>
                    <a:pt x="374" y="384"/>
                  </a:lnTo>
                  <a:lnTo>
                    <a:pt x="370" y="396"/>
                  </a:lnTo>
                  <a:lnTo>
                    <a:pt x="363" y="406"/>
                  </a:lnTo>
                  <a:lnTo>
                    <a:pt x="354" y="411"/>
                  </a:lnTo>
                  <a:lnTo>
                    <a:pt x="341" y="413"/>
                  </a:lnTo>
                  <a:lnTo>
                    <a:pt x="335" y="413"/>
                  </a:lnTo>
                  <a:lnTo>
                    <a:pt x="329" y="412"/>
                  </a:lnTo>
                  <a:lnTo>
                    <a:pt x="325" y="411"/>
                  </a:lnTo>
                  <a:lnTo>
                    <a:pt x="325" y="394"/>
                  </a:lnTo>
                  <a:lnTo>
                    <a:pt x="329" y="395"/>
                  </a:lnTo>
                  <a:lnTo>
                    <a:pt x="334" y="395"/>
                  </a:lnTo>
                  <a:lnTo>
                    <a:pt x="338" y="396"/>
                  </a:lnTo>
                  <a:lnTo>
                    <a:pt x="345" y="393"/>
                  </a:lnTo>
                  <a:lnTo>
                    <a:pt x="351" y="386"/>
                  </a:lnTo>
                  <a:lnTo>
                    <a:pt x="355" y="376"/>
                  </a:lnTo>
                  <a:lnTo>
                    <a:pt x="357" y="363"/>
                  </a:lnTo>
                  <a:lnTo>
                    <a:pt x="359" y="349"/>
                  </a:lnTo>
                  <a:lnTo>
                    <a:pt x="359" y="334"/>
                  </a:lnTo>
                  <a:lnTo>
                    <a:pt x="359" y="321"/>
                  </a:lnTo>
                  <a:lnTo>
                    <a:pt x="359" y="269"/>
                  </a:lnTo>
                  <a:close/>
                  <a:moveTo>
                    <a:pt x="18" y="269"/>
                  </a:moveTo>
                  <a:lnTo>
                    <a:pt x="126" y="269"/>
                  </a:lnTo>
                  <a:lnTo>
                    <a:pt x="126" y="411"/>
                  </a:lnTo>
                  <a:lnTo>
                    <a:pt x="105" y="411"/>
                  </a:lnTo>
                  <a:lnTo>
                    <a:pt x="105" y="287"/>
                  </a:lnTo>
                  <a:lnTo>
                    <a:pt x="37" y="287"/>
                  </a:lnTo>
                  <a:lnTo>
                    <a:pt x="37" y="411"/>
                  </a:lnTo>
                  <a:lnTo>
                    <a:pt x="18" y="411"/>
                  </a:lnTo>
                  <a:lnTo>
                    <a:pt x="18" y="269"/>
                  </a:lnTo>
                  <a:close/>
                  <a:moveTo>
                    <a:pt x="1658" y="267"/>
                  </a:moveTo>
                  <a:lnTo>
                    <a:pt x="1674" y="268"/>
                  </a:lnTo>
                  <a:lnTo>
                    <a:pt x="1689" y="273"/>
                  </a:lnTo>
                  <a:lnTo>
                    <a:pt x="1688" y="293"/>
                  </a:lnTo>
                  <a:lnTo>
                    <a:pt x="1674" y="287"/>
                  </a:lnTo>
                  <a:lnTo>
                    <a:pt x="1658" y="284"/>
                  </a:lnTo>
                  <a:lnTo>
                    <a:pt x="1640" y="288"/>
                  </a:lnTo>
                  <a:lnTo>
                    <a:pt x="1625" y="295"/>
                  </a:lnTo>
                  <a:lnTo>
                    <a:pt x="1614" y="307"/>
                  </a:lnTo>
                  <a:lnTo>
                    <a:pt x="1607" y="322"/>
                  </a:lnTo>
                  <a:lnTo>
                    <a:pt x="1605" y="340"/>
                  </a:lnTo>
                  <a:lnTo>
                    <a:pt x="1607" y="358"/>
                  </a:lnTo>
                  <a:lnTo>
                    <a:pt x="1614" y="375"/>
                  </a:lnTo>
                  <a:lnTo>
                    <a:pt x="1626" y="385"/>
                  </a:lnTo>
                  <a:lnTo>
                    <a:pt x="1641" y="393"/>
                  </a:lnTo>
                  <a:lnTo>
                    <a:pt x="1658" y="396"/>
                  </a:lnTo>
                  <a:lnTo>
                    <a:pt x="1669" y="395"/>
                  </a:lnTo>
                  <a:lnTo>
                    <a:pt x="1680" y="393"/>
                  </a:lnTo>
                  <a:lnTo>
                    <a:pt x="1688" y="388"/>
                  </a:lnTo>
                  <a:lnTo>
                    <a:pt x="1689" y="409"/>
                  </a:lnTo>
                  <a:lnTo>
                    <a:pt x="1678" y="412"/>
                  </a:lnTo>
                  <a:lnTo>
                    <a:pt x="1667" y="413"/>
                  </a:lnTo>
                  <a:lnTo>
                    <a:pt x="1657" y="413"/>
                  </a:lnTo>
                  <a:lnTo>
                    <a:pt x="1637" y="411"/>
                  </a:lnTo>
                  <a:lnTo>
                    <a:pt x="1618" y="405"/>
                  </a:lnTo>
                  <a:lnTo>
                    <a:pt x="1603" y="394"/>
                  </a:lnTo>
                  <a:lnTo>
                    <a:pt x="1592" y="379"/>
                  </a:lnTo>
                  <a:lnTo>
                    <a:pt x="1585" y="361"/>
                  </a:lnTo>
                  <a:lnTo>
                    <a:pt x="1583" y="339"/>
                  </a:lnTo>
                  <a:lnTo>
                    <a:pt x="1585" y="319"/>
                  </a:lnTo>
                  <a:lnTo>
                    <a:pt x="1593" y="302"/>
                  </a:lnTo>
                  <a:lnTo>
                    <a:pt x="1603" y="287"/>
                  </a:lnTo>
                  <a:lnTo>
                    <a:pt x="1618" y="276"/>
                  </a:lnTo>
                  <a:lnTo>
                    <a:pt x="1637" y="269"/>
                  </a:lnTo>
                  <a:lnTo>
                    <a:pt x="1658" y="267"/>
                  </a:lnTo>
                  <a:close/>
                  <a:moveTo>
                    <a:pt x="232" y="267"/>
                  </a:moveTo>
                  <a:lnTo>
                    <a:pt x="252" y="269"/>
                  </a:lnTo>
                  <a:lnTo>
                    <a:pt x="269" y="277"/>
                  </a:lnTo>
                  <a:lnTo>
                    <a:pt x="282" y="288"/>
                  </a:lnTo>
                  <a:lnTo>
                    <a:pt x="292" y="303"/>
                  </a:lnTo>
                  <a:lnTo>
                    <a:pt x="298" y="320"/>
                  </a:lnTo>
                  <a:lnTo>
                    <a:pt x="300" y="340"/>
                  </a:lnTo>
                  <a:lnTo>
                    <a:pt x="298" y="361"/>
                  </a:lnTo>
                  <a:lnTo>
                    <a:pt x="292" y="378"/>
                  </a:lnTo>
                  <a:lnTo>
                    <a:pt x="282" y="393"/>
                  </a:lnTo>
                  <a:lnTo>
                    <a:pt x="269" y="405"/>
                  </a:lnTo>
                  <a:lnTo>
                    <a:pt x="252" y="411"/>
                  </a:lnTo>
                  <a:lnTo>
                    <a:pt x="232" y="413"/>
                  </a:lnTo>
                  <a:lnTo>
                    <a:pt x="213" y="411"/>
                  </a:lnTo>
                  <a:lnTo>
                    <a:pt x="195" y="405"/>
                  </a:lnTo>
                  <a:lnTo>
                    <a:pt x="182" y="393"/>
                  </a:lnTo>
                  <a:lnTo>
                    <a:pt x="172" y="378"/>
                  </a:lnTo>
                  <a:lnTo>
                    <a:pt x="167" y="361"/>
                  </a:lnTo>
                  <a:lnTo>
                    <a:pt x="164" y="340"/>
                  </a:lnTo>
                  <a:lnTo>
                    <a:pt x="167" y="320"/>
                  </a:lnTo>
                  <a:lnTo>
                    <a:pt x="172" y="303"/>
                  </a:lnTo>
                  <a:lnTo>
                    <a:pt x="182" y="288"/>
                  </a:lnTo>
                  <a:lnTo>
                    <a:pt x="195" y="277"/>
                  </a:lnTo>
                  <a:lnTo>
                    <a:pt x="213" y="269"/>
                  </a:lnTo>
                  <a:lnTo>
                    <a:pt x="232" y="267"/>
                  </a:lnTo>
                  <a:close/>
                  <a:moveTo>
                    <a:pt x="2052" y="236"/>
                  </a:moveTo>
                  <a:lnTo>
                    <a:pt x="2059" y="241"/>
                  </a:lnTo>
                  <a:lnTo>
                    <a:pt x="2068" y="243"/>
                  </a:lnTo>
                  <a:lnTo>
                    <a:pt x="2077" y="244"/>
                  </a:lnTo>
                  <a:lnTo>
                    <a:pt x="2087" y="243"/>
                  </a:lnTo>
                  <a:lnTo>
                    <a:pt x="2096" y="241"/>
                  </a:lnTo>
                  <a:lnTo>
                    <a:pt x="2103" y="236"/>
                  </a:lnTo>
                  <a:lnTo>
                    <a:pt x="2106" y="254"/>
                  </a:lnTo>
                  <a:lnTo>
                    <a:pt x="2097" y="257"/>
                  </a:lnTo>
                  <a:lnTo>
                    <a:pt x="2087" y="259"/>
                  </a:lnTo>
                  <a:lnTo>
                    <a:pt x="2077" y="260"/>
                  </a:lnTo>
                  <a:lnTo>
                    <a:pt x="2068" y="259"/>
                  </a:lnTo>
                  <a:lnTo>
                    <a:pt x="2058" y="257"/>
                  </a:lnTo>
                  <a:lnTo>
                    <a:pt x="2049" y="254"/>
                  </a:lnTo>
                  <a:lnTo>
                    <a:pt x="2052" y="236"/>
                  </a:lnTo>
                  <a:close/>
                  <a:moveTo>
                    <a:pt x="199" y="50"/>
                  </a:moveTo>
                  <a:lnTo>
                    <a:pt x="185" y="52"/>
                  </a:lnTo>
                  <a:lnTo>
                    <a:pt x="173" y="57"/>
                  </a:lnTo>
                  <a:lnTo>
                    <a:pt x="163" y="67"/>
                  </a:lnTo>
                  <a:lnTo>
                    <a:pt x="157" y="78"/>
                  </a:lnTo>
                  <a:lnTo>
                    <a:pt x="154" y="92"/>
                  </a:lnTo>
                  <a:lnTo>
                    <a:pt x="152" y="105"/>
                  </a:lnTo>
                  <a:lnTo>
                    <a:pt x="153" y="119"/>
                  </a:lnTo>
                  <a:lnTo>
                    <a:pt x="157" y="132"/>
                  </a:lnTo>
                  <a:lnTo>
                    <a:pt x="163" y="143"/>
                  </a:lnTo>
                  <a:lnTo>
                    <a:pt x="172" y="153"/>
                  </a:lnTo>
                  <a:lnTo>
                    <a:pt x="184" y="158"/>
                  </a:lnTo>
                  <a:lnTo>
                    <a:pt x="199" y="160"/>
                  </a:lnTo>
                  <a:lnTo>
                    <a:pt x="214" y="158"/>
                  </a:lnTo>
                  <a:lnTo>
                    <a:pt x="225" y="153"/>
                  </a:lnTo>
                  <a:lnTo>
                    <a:pt x="234" y="143"/>
                  </a:lnTo>
                  <a:lnTo>
                    <a:pt x="240" y="132"/>
                  </a:lnTo>
                  <a:lnTo>
                    <a:pt x="244" y="119"/>
                  </a:lnTo>
                  <a:lnTo>
                    <a:pt x="245" y="105"/>
                  </a:lnTo>
                  <a:lnTo>
                    <a:pt x="244" y="92"/>
                  </a:lnTo>
                  <a:lnTo>
                    <a:pt x="240" y="78"/>
                  </a:lnTo>
                  <a:lnTo>
                    <a:pt x="234" y="67"/>
                  </a:lnTo>
                  <a:lnTo>
                    <a:pt x="224" y="57"/>
                  </a:lnTo>
                  <a:lnTo>
                    <a:pt x="213" y="52"/>
                  </a:lnTo>
                  <a:lnTo>
                    <a:pt x="199" y="50"/>
                  </a:lnTo>
                  <a:close/>
                  <a:moveTo>
                    <a:pt x="938" y="35"/>
                  </a:moveTo>
                  <a:lnTo>
                    <a:pt x="958" y="35"/>
                  </a:lnTo>
                  <a:lnTo>
                    <a:pt x="958" y="145"/>
                  </a:lnTo>
                  <a:lnTo>
                    <a:pt x="958" y="145"/>
                  </a:lnTo>
                  <a:lnTo>
                    <a:pt x="1026" y="35"/>
                  </a:lnTo>
                  <a:lnTo>
                    <a:pt x="1046" y="35"/>
                  </a:lnTo>
                  <a:lnTo>
                    <a:pt x="1046" y="176"/>
                  </a:lnTo>
                  <a:lnTo>
                    <a:pt x="1026" y="176"/>
                  </a:lnTo>
                  <a:lnTo>
                    <a:pt x="1026" y="66"/>
                  </a:lnTo>
                  <a:lnTo>
                    <a:pt x="1026" y="66"/>
                  </a:lnTo>
                  <a:lnTo>
                    <a:pt x="959" y="176"/>
                  </a:lnTo>
                  <a:lnTo>
                    <a:pt x="938" y="176"/>
                  </a:lnTo>
                  <a:lnTo>
                    <a:pt x="938" y="35"/>
                  </a:lnTo>
                  <a:close/>
                  <a:moveTo>
                    <a:pt x="783" y="35"/>
                  </a:moveTo>
                  <a:lnTo>
                    <a:pt x="803" y="35"/>
                  </a:lnTo>
                  <a:lnTo>
                    <a:pt x="803" y="145"/>
                  </a:lnTo>
                  <a:lnTo>
                    <a:pt x="803" y="145"/>
                  </a:lnTo>
                  <a:lnTo>
                    <a:pt x="871" y="35"/>
                  </a:lnTo>
                  <a:lnTo>
                    <a:pt x="891" y="35"/>
                  </a:lnTo>
                  <a:lnTo>
                    <a:pt x="891" y="176"/>
                  </a:lnTo>
                  <a:lnTo>
                    <a:pt x="871" y="176"/>
                  </a:lnTo>
                  <a:lnTo>
                    <a:pt x="871" y="66"/>
                  </a:lnTo>
                  <a:lnTo>
                    <a:pt x="871" y="66"/>
                  </a:lnTo>
                  <a:lnTo>
                    <a:pt x="804" y="176"/>
                  </a:lnTo>
                  <a:lnTo>
                    <a:pt x="783" y="176"/>
                  </a:lnTo>
                  <a:lnTo>
                    <a:pt x="783" y="35"/>
                  </a:lnTo>
                  <a:close/>
                  <a:moveTo>
                    <a:pt x="639" y="35"/>
                  </a:moveTo>
                  <a:lnTo>
                    <a:pt x="658" y="35"/>
                  </a:lnTo>
                  <a:lnTo>
                    <a:pt x="658" y="97"/>
                  </a:lnTo>
                  <a:lnTo>
                    <a:pt x="719" y="35"/>
                  </a:lnTo>
                  <a:lnTo>
                    <a:pt x="746" y="35"/>
                  </a:lnTo>
                  <a:lnTo>
                    <a:pt x="680" y="101"/>
                  </a:lnTo>
                  <a:lnTo>
                    <a:pt x="752" y="176"/>
                  </a:lnTo>
                  <a:lnTo>
                    <a:pt x="722" y="176"/>
                  </a:lnTo>
                  <a:lnTo>
                    <a:pt x="658" y="107"/>
                  </a:lnTo>
                  <a:lnTo>
                    <a:pt x="658" y="176"/>
                  </a:lnTo>
                  <a:lnTo>
                    <a:pt x="639" y="176"/>
                  </a:lnTo>
                  <a:lnTo>
                    <a:pt x="639" y="35"/>
                  </a:lnTo>
                  <a:close/>
                  <a:moveTo>
                    <a:pt x="305" y="35"/>
                  </a:moveTo>
                  <a:lnTo>
                    <a:pt x="338" y="35"/>
                  </a:lnTo>
                  <a:lnTo>
                    <a:pt x="383" y="152"/>
                  </a:lnTo>
                  <a:lnTo>
                    <a:pt x="426" y="35"/>
                  </a:lnTo>
                  <a:lnTo>
                    <a:pt x="460" y="35"/>
                  </a:lnTo>
                  <a:lnTo>
                    <a:pt x="460" y="176"/>
                  </a:lnTo>
                  <a:lnTo>
                    <a:pt x="440" y="176"/>
                  </a:lnTo>
                  <a:lnTo>
                    <a:pt x="440" y="53"/>
                  </a:lnTo>
                  <a:lnTo>
                    <a:pt x="439" y="53"/>
                  </a:lnTo>
                  <a:lnTo>
                    <a:pt x="392" y="176"/>
                  </a:lnTo>
                  <a:lnTo>
                    <a:pt x="372" y="176"/>
                  </a:lnTo>
                  <a:lnTo>
                    <a:pt x="325" y="53"/>
                  </a:lnTo>
                  <a:lnTo>
                    <a:pt x="325" y="53"/>
                  </a:lnTo>
                  <a:lnTo>
                    <a:pt x="325" y="176"/>
                  </a:lnTo>
                  <a:lnTo>
                    <a:pt x="305" y="176"/>
                  </a:lnTo>
                  <a:lnTo>
                    <a:pt x="305" y="35"/>
                  </a:lnTo>
                  <a:close/>
                  <a:moveTo>
                    <a:pt x="0" y="35"/>
                  </a:moveTo>
                  <a:lnTo>
                    <a:pt x="109" y="35"/>
                  </a:lnTo>
                  <a:lnTo>
                    <a:pt x="109" y="52"/>
                  </a:lnTo>
                  <a:lnTo>
                    <a:pt x="65" y="52"/>
                  </a:lnTo>
                  <a:lnTo>
                    <a:pt x="65" y="176"/>
                  </a:lnTo>
                  <a:lnTo>
                    <a:pt x="44" y="176"/>
                  </a:lnTo>
                  <a:lnTo>
                    <a:pt x="44" y="52"/>
                  </a:lnTo>
                  <a:lnTo>
                    <a:pt x="0" y="52"/>
                  </a:lnTo>
                  <a:lnTo>
                    <a:pt x="0" y="35"/>
                  </a:lnTo>
                  <a:close/>
                  <a:moveTo>
                    <a:pt x="573" y="31"/>
                  </a:moveTo>
                  <a:lnTo>
                    <a:pt x="589" y="33"/>
                  </a:lnTo>
                  <a:lnTo>
                    <a:pt x="604" y="38"/>
                  </a:lnTo>
                  <a:lnTo>
                    <a:pt x="603" y="57"/>
                  </a:lnTo>
                  <a:lnTo>
                    <a:pt x="589" y="52"/>
                  </a:lnTo>
                  <a:lnTo>
                    <a:pt x="574" y="50"/>
                  </a:lnTo>
                  <a:lnTo>
                    <a:pt x="555" y="52"/>
                  </a:lnTo>
                  <a:lnTo>
                    <a:pt x="540" y="60"/>
                  </a:lnTo>
                  <a:lnTo>
                    <a:pt x="529" y="72"/>
                  </a:lnTo>
                  <a:lnTo>
                    <a:pt x="521" y="87"/>
                  </a:lnTo>
                  <a:lnTo>
                    <a:pt x="519" y="105"/>
                  </a:lnTo>
                  <a:lnTo>
                    <a:pt x="521" y="124"/>
                  </a:lnTo>
                  <a:lnTo>
                    <a:pt x="530" y="139"/>
                  </a:lnTo>
                  <a:lnTo>
                    <a:pt x="540" y="150"/>
                  </a:lnTo>
                  <a:lnTo>
                    <a:pt x="555" y="158"/>
                  </a:lnTo>
                  <a:lnTo>
                    <a:pt x="573" y="160"/>
                  </a:lnTo>
                  <a:lnTo>
                    <a:pt x="583" y="160"/>
                  </a:lnTo>
                  <a:lnTo>
                    <a:pt x="594" y="157"/>
                  </a:lnTo>
                  <a:lnTo>
                    <a:pt x="604" y="154"/>
                  </a:lnTo>
                  <a:lnTo>
                    <a:pt x="605" y="173"/>
                  </a:lnTo>
                  <a:lnTo>
                    <a:pt x="593" y="177"/>
                  </a:lnTo>
                  <a:lnTo>
                    <a:pt x="582" y="178"/>
                  </a:lnTo>
                  <a:lnTo>
                    <a:pt x="573" y="178"/>
                  </a:lnTo>
                  <a:lnTo>
                    <a:pt x="551" y="176"/>
                  </a:lnTo>
                  <a:lnTo>
                    <a:pt x="533" y="170"/>
                  </a:lnTo>
                  <a:lnTo>
                    <a:pt x="518" y="158"/>
                  </a:lnTo>
                  <a:lnTo>
                    <a:pt x="507" y="144"/>
                  </a:lnTo>
                  <a:lnTo>
                    <a:pt x="500" y="126"/>
                  </a:lnTo>
                  <a:lnTo>
                    <a:pt x="498" y="104"/>
                  </a:lnTo>
                  <a:lnTo>
                    <a:pt x="500" y="84"/>
                  </a:lnTo>
                  <a:lnTo>
                    <a:pt x="507" y="66"/>
                  </a:lnTo>
                  <a:lnTo>
                    <a:pt x="519" y="52"/>
                  </a:lnTo>
                  <a:lnTo>
                    <a:pt x="534" y="41"/>
                  </a:lnTo>
                  <a:lnTo>
                    <a:pt x="552" y="34"/>
                  </a:lnTo>
                  <a:lnTo>
                    <a:pt x="573" y="31"/>
                  </a:lnTo>
                  <a:close/>
                  <a:moveTo>
                    <a:pt x="199" y="31"/>
                  </a:moveTo>
                  <a:lnTo>
                    <a:pt x="219" y="35"/>
                  </a:lnTo>
                  <a:lnTo>
                    <a:pt x="235" y="41"/>
                  </a:lnTo>
                  <a:lnTo>
                    <a:pt x="249" y="53"/>
                  </a:lnTo>
                  <a:lnTo>
                    <a:pt x="259" y="68"/>
                  </a:lnTo>
                  <a:lnTo>
                    <a:pt x="265" y="85"/>
                  </a:lnTo>
                  <a:lnTo>
                    <a:pt x="267" y="105"/>
                  </a:lnTo>
                  <a:lnTo>
                    <a:pt x="265" y="126"/>
                  </a:lnTo>
                  <a:lnTo>
                    <a:pt x="259" y="143"/>
                  </a:lnTo>
                  <a:lnTo>
                    <a:pt x="249" y="158"/>
                  </a:lnTo>
                  <a:lnTo>
                    <a:pt x="235" y="169"/>
                  </a:lnTo>
                  <a:lnTo>
                    <a:pt x="219" y="176"/>
                  </a:lnTo>
                  <a:lnTo>
                    <a:pt x="199" y="178"/>
                  </a:lnTo>
                  <a:lnTo>
                    <a:pt x="178" y="176"/>
                  </a:lnTo>
                  <a:lnTo>
                    <a:pt x="161" y="169"/>
                  </a:lnTo>
                  <a:lnTo>
                    <a:pt x="148" y="158"/>
                  </a:lnTo>
                  <a:lnTo>
                    <a:pt x="139" y="143"/>
                  </a:lnTo>
                  <a:lnTo>
                    <a:pt x="132" y="126"/>
                  </a:lnTo>
                  <a:lnTo>
                    <a:pt x="130" y="105"/>
                  </a:lnTo>
                  <a:lnTo>
                    <a:pt x="132" y="85"/>
                  </a:lnTo>
                  <a:lnTo>
                    <a:pt x="139" y="68"/>
                  </a:lnTo>
                  <a:lnTo>
                    <a:pt x="148" y="53"/>
                  </a:lnTo>
                  <a:lnTo>
                    <a:pt x="162" y="41"/>
                  </a:lnTo>
                  <a:lnTo>
                    <a:pt x="178" y="35"/>
                  </a:lnTo>
                  <a:lnTo>
                    <a:pt x="199" y="31"/>
                  </a:lnTo>
                  <a:close/>
                  <a:moveTo>
                    <a:pt x="967" y="0"/>
                  </a:moveTo>
                  <a:lnTo>
                    <a:pt x="973" y="5"/>
                  </a:lnTo>
                  <a:lnTo>
                    <a:pt x="983" y="8"/>
                  </a:lnTo>
                  <a:lnTo>
                    <a:pt x="992" y="9"/>
                  </a:lnTo>
                  <a:lnTo>
                    <a:pt x="1001" y="8"/>
                  </a:lnTo>
                  <a:lnTo>
                    <a:pt x="1011" y="5"/>
                  </a:lnTo>
                  <a:lnTo>
                    <a:pt x="1017" y="0"/>
                  </a:lnTo>
                  <a:lnTo>
                    <a:pt x="1021" y="19"/>
                  </a:lnTo>
                  <a:lnTo>
                    <a:pt x="1013" y="22"/>
                  </a:lnTo>
                  <a:lnTo>
                    <a:pt x="1001" y="24"/>
                  </a:lnTo>
                  <a:lnTo>
                    <a:pt x="992" y="24"/>
                  </a:lnTo>
                  <a:lnTo>
                    <a:pt x="983" y="24"/>
                  </a:lnTo>
                  <a:lnTo>
                    <a:pt x="972" y="22"/>
                  </a:lnTo>
                  <a:lnTo>
                    <a:pt x="965" y="19"/>
                  </a:lnTo>
                  <a:lnTo>
                    <a:pt x="967" y="0"/>
                  </a:lnTo>
                  <a:close/>
                </a:path>
              </a:pathLst>
            </a:custGeom>
            <a:solidFill>
              <a:schemeClr val="tx1">
                <a:lumMod val="95000"/>
                <a:lumOff val="5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algn="l">
                <a:defRPr/>
              </a:pPr>
              <a:endParaRPr lang="ru-RU"/>
            </a:p>
          </p:txBody>
        </p:sp>
        <p:grpSp>
          <p:nvGrpSpPr>
            <p:cNvPr id="3096" name="Group 34"/>
            <p:cNvGrpSpPr>
              <a:grpSpLocks noChangeAspect="1"/>
            </p:cNvGrpSpPr>
            <p:nvPr/>
          </p:nvGrpSpPr>
          <p:grpSpPr bwMode="auto">
            <a:xfrm>
              <a:off x="543276" y="545242"/>
              <a:ext cx="421345" cy="421345"/>
              <a:chOff x="1099" y="205"/>
              <a:chExt cx="340" cy="340"/>
            </a:xfrm>
          </p:grpSpPr>
          <p:sp>
            <p:nvSpPr>
              <p:cNvPr id="34" name="Freeform 38"/>
              <p:cNvSpPr>
                <a:spLocks noEditPoints="1"/>
              </p:cNvSpPr>
              <p:nvPr/>
            </p:nvSpPr>
            <p:spPr bwMode="auto">
              <a:xfrm>
                <a:off x="1099" y="325"/>
                <a:ext cx="342" cy="221"/>
              </a:xfrm>
              <a:custGeom>
                <a:avLst/>
                <a:gdLst>
                  <a:gd name="T0" fmla="*/ 240 w 680"/>
                  <a:gd name="T1" fmla="*/ 240 h 441"/>
                  <a:gd name="T2" fmla="*/ 440 w 680"/>
                  <a:gd name="T3" fmla="*/ 240 h 441"/>
                  <a:gd name="T4" fmla="*/ 440 w 680"/>
                  <a:gd name="T5" fmla="*/ 441 h 441"/>
                  <a:gd name="T6" fmla="*/ 240 w 680"/>
                  <a:gd name="T7" fmla="*/ 441 h 441"/>
                  <a:gd name="T8" fmla="*/ 240 w 680"/>
                  <a:gd name="T9" fmla="*/ 240 h 441"/>
                  <a:gd name="T10" fmla="*/ 480 w 680"/>
                  <a:gd name="T11" fmla="*/ 0 h 441"/>
                  <a:gd name="T12" fmla="*/ 680 w 680"/>
                  <a:gd name="T13" fmla="*/ 0 h 441"/>
                  <a:gd name="T14" fmla="*/ 680 w 680"/>
                  <a:gd name="T15" fmla="*/ 441 h 441"/>
                  <a:gd name="T16" fmla="*/ 480 w 680"/>
                  <a:gd name="T17" fmla="*/ 441 h 441"/>
                  <a:gd name="T18" fmla="*/ 480 w 680"/>
                  <a:gd name="T19" fmla="*/ 0 h 441"/>
                  <a:gd name="T20" fmla="*/ 0 w 680"/>
                  <a:gd name="T21" fmla="*/ 0 h 441"/>
                  <a:gd name="T22" fmla="*/ 200 w 680"/>
                  <a:gd name="T23" fmla="*/ 0 h 441"/>
                  <a:gd name="T24" fmla="*/ 200 w 680"/>
                  <a:gd name="T25" fmla="*/ 441 h 441"/>
                  <a:gd name="T26" fmla="*/ 0 w 680"/>
                  <a:gd name="T27" fmla="*/ 441 h 441"/>
                  <a:gd name="T28" fmla="*/ 0 w 680"/>
                  <a:gd name="T29" fmla="*/ 0 h 4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680" h="441">
                    <a:moveTo>
                      <a:pt x="240" y="240"/>
                    </a:moveTo>
                    <a:lnTo>
                      <a:pt x="440" y="240"/>
                    </a:lnTo>
                    <a:lnTo>
                      <a:pt x="440" y="441"/>
                    </a:lnTo>
                    <a:lnTo>
                      <a:pt x="240" y="441"/>
                    </a:lnTo>
                    <a:lnTo>
                      <a:pt x="240" y="240"/>
                    </a:lnTo>
                    <a:close/>
                    <a:moveTo>
                      <a:pt x="480" y="0"/>
                    </a:moveTo>
                    <a:lnTo>
                      <a:pt x="680" y="0"/>
                    </a:lnTo>
                    <a:lnTo>
                      <a:pt x="680" y="441"/>
                    </a:lnTo>
                    <a:lnTo>
                      <a:pt x="480" y="441"/>
                    </a:lnTo>
                    <a:lnTo>
                      <a:pt x="480" y="0"/>
                    </a:lnTo>
                    <a:close/>
                    <a:moveTo>
                      <a:pt x="0" y="0"/>
                    </a:moveTo>
                    <a:lnTo>
                      <a:pt x="200" y="0"/>
                    </a:lnTo>
                    <a:lnTo>
                      <a:pt x="200" y="441"/>
                    </a:lnTo>
                    <a:lnTo>
                      <a:pt x="0" y="44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tx1">
                  <a:lumMod val="95000"/>
                  <a:lumOff val="5000"/>
                </a:schemeClr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algn="l">
                  <a:defRPr/>
                </a:pPr>
                <a:endParaRPr lang="ru-RU"/>
              </a:p>
            </p:txBody>
          </p:sp>
          <p:sp>
            <p:nvSpPr>
              <p:cNvPr id="3098" name="Freeform 39"/>
              <p:cNvSpPr>
                <a:spLocks noChangeAspect="1" noEditPoints="1"/>
              </p:cNvSpPr>
              <p:nvPr/>
            </p:nvSpPr>
            <p:spPr bwMode="auto">
              <a:xfrm>
                <a:off x="1099" y="205"/>
                <a:ext cx="340" cy="220"/>
              </a:xfrm>
              <a:custGeom>
                <a:avLst/>
                <a:gdLst>
                  <a:gd name="T0" fmla="*/ 1 w 680"/>
                  <a:gd name="T1" fmla="*/ 0 h 441"/>
                  <a:gd name="T2" fmla="*/ 1 w 680"/>
                  <a:gd name="T3" fmla="*/ 0 h 441"/>
                  <a:gd name="T4" fmla="*/ 1 w 680"/>
                  <a:gd name="T5" fmla="*/ 0 h 441"/>
                  <a:gd name="T6" fmla="*/ 1 w 680"/>
                  <a:gd name="T7" fmla="*/ 0 h 441"/>
                  <a:gd name="T8" fmla="*/ 1 w 680"/>
                  <a:gd name="T9" fmla="*/ 0 h 441"/>
                  <a:gd name="T10" fmla="*/ 1 w 680"/>
                  <a:gd name="T11" fmla="*/ 0 h 441"/>
                  <a:gd name="T12" fmla="*/ 1 w 680"/>
                  <a:gd name="T13" fmla="*/ 0 h 441"/>
                  <a:gd name="T14" fmla="*/ 1 w 680"/>
                  <a:gd name="T15" fmla="*/ 0 h 441"/>
                  <a:gd name="T16" fmla="*/ 1 w 680"/>
                  <a:gd name="T17" fmla="*/ 0 h 441"/>
                  <a:gd name="T18" fmla="*/ 1 w 680"/>
                  <a:gd name="T19" fmla="*/ 0 h 441"/>
                  <a:gd name="T20" fmla="*/ 0 w 680"/>
                  <a:gd name="T21" fmla="*/ 0 h 441"/>
                  <a:gd name="T22" fmla="*/ 1 w 680"/>
                  <a:gd name="T23" fmla="*/ 0 h 441"/>
                  <a:gd name="T24" fmla="*/ 1 w 680"/>
                  <a:gd name="T25" fmla="*/ 0 h 441"/>
                  <a:gd name="T26" fmla="*/ 0 w 680"/>
                  <a:gd name="T27" fmla="*/ 0 h 441"/>
                  <a:gd name="T28" fmla="*/ 0 w 680"/>
                  <a:gd name="T29" fmla="*/ 0 h 441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0" t="0" r="r" b="b"/>
                <a:pathLst>
                  <a:path w="680" h="441">
                    <a:moveTo>
                      <a:pt x="480" y="0"/>
                    </a:moveTo>
                    <a:lnTo>
                      <a:pt x="680" y="0"/>
                    </a:lnTo>
                    <a:lnTo>
                      <a:pt x="680" y="201"/>
                    </a:lnTo>
                    <a:lnTo>
                      <a:pt x="480" y="201"/>
                    </a:lnTo>
                    <a:lnTo>
                      <a:pt x="480" y="0"/>
                    </a:lnTo>
                    <a:close/>
                    <a:moveTo>
                      <a:pt x="240" y="0"/>
                    </a:moveTo>
                    <a:lnTo>
                      <a:pt x="440" y="0"/>
                    </a:lnTo>
                    <a:lnTo>
                      <a:pt x="440" y="441"/>
                    </a:lnTo>
                    <a:lnTo>
                      <a:pt x="240" y="441"/>
                    </a:lnTo>
                    <a:lnTo>
                      <a:pt x="240" y="0"/>
                    </a:lnTo>
                    <a:close/>
                    <a:moveTo>
                      <a:pt x="0" y="0"/>
                    </a:moveTo>
                    <a:lnTo>
                      <a:pt x="200" y="0"/>
                    </a:lnTo>
                    <a:lnTo>
                      <a:pt x="200" y="201"/>
                    </a:lnTo>
                    <a:lnTo>
                      <a:pt x="0" y="20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BF4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</p:grpSp>
      <p:sp>
        <p:nvSpPr>
          <p:cNvPr id="11" name="Rectangle 32"/>
          <p:cNvSpPr txBox="1">
            <a:spLocks noChangeArrowheads="1"/>
          </p:cNvSpPr>
          <p:nvPr/>
        </p:nvSpPr>
        <p:spPr bwMode="auto">
          <a:xfrm>
            <a:off x="5616575" y="4302125"/>
            <a:ext cx="2592388" cy="55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57592" tIns="28795" rIns="57592" bIns="28795" anchor="ctr"/>
          <a:lstStyle>
            <a:lvl1pPr algn="l" defTabSz="771525" eaLnBrk="0" hangingPunct="0">
              <a:spcBef>
                <a:spcPct val="20000"/>
              </a:spcBef>
              <a:buFont typeface="Arial" charset="0"/>
              <a:buChar char="•"/>
              <a:defRPr sz="2700">
                <a:solidFill>
                  <a:schemeClr val="tx1"/>
                </a:solidFill>
                <a:latin typeface="Calibri" pitchFamily="34" charset="0"/>
              </a:defRPr>
            </a:lvl1pPr>
            <a:lvl2pPr marL="625475" indent="-239713" algn="l" defTabSz="771525" eaLnBrk="0" hangingPunct="0">
              <a:spcBef>
                <a:spcPct val="20000"/>
              </a:spcBef>
              <a:buFont typeface="Arial" charset="0"/>
              <a:buChar char="–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963613" indent="-192088" algn="l" defTabSz="771525" eaLnBrk="0" hangingPunct="0">
              <a:spcBef>
                <a:spcPct val="200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349375" indent="-192088" algn="l" defTabSz="771525" eaLnBrk="0" hangingPunct="0">
              <a:spcBef>
                <a:spcPct val="20000"/>
              </a:spcBef>
              <a:buFont typeface="Arial" charset="0"/>
              <a:buChar char="–"/>
              <a:defRPr sz="1700">
                <a:solidFill>
                  <a:schemeClr val="tx1"/>
                </a:solidFill>
                <a:latin typeface="Calibri" pitchFamily="34" charset="0"/>
              </a:defRPr>
            </a:lvl4pPr>
            <a:lvl5pPr marL="1733550" indent="-192088" algn="l" defTabSz="771525" eaLnBrk="0" hangingPunct="0">
              <a:spcBef>
                <a:spcPct val="20000"/>
              </a:spcBef>
              <a:buFont typeface="Arial" charset="0"/>
              <a:buChar char="»"/>
              <a:defRPr sz="1700">
                <a:solidFill>
                  <a:schemeClr val="tx1"/>
                </a:solidFill>
                <a:latin typeface="Calibri" pitchFamily="34" charset="0"/>
              </a:defRPr>
            </a:lvl5pPr>
            <a:lvl6pPr marL="2190750" indent="-192088" defTabSz="77152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700">
                <a:solidFill>
                  <a:schemeClr val="tx1"/>
                </a:solidFill>
                <a:latin typeface="Calibri" pitchFamily="34" charset="0"/>
              </a:defRPr>
            </a:lvl6pPr>
            <a:lvl7pPr marL="2647950" indent="-192088" defTabSz="77152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700">
                <a:solidFill>
                  <a:schemeClr val="tx1"/>
                </a:solidFill>
                <a:latin typeface="Calibri" pitchFamily="34" charset="0"/>
              </a:defRPr>
            </a:lvl7pPr>
            <a:lvl8pPr marL="3105150" indent="-192088" defTabSz="77152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700">
                <a:solidFill>
                  <a:schemeClr val="tx1"/>
                </a:solidFill>
                <a:latin typeface="Calibri" pitchFamily="34" charset="0"/>
              </a:defRPr>
            </a:lvl8pPr>
            <a:lvl9pPr marL="3562350" indent="-192088" defTabSz="77152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7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1000" b="1" dirty="0">
                <a:solidFill>
                  <a:srgbClr val="8064A2"/>
                </a:solidFill>
              </a:rPr>
              <a:t>Психологическая служба ЦСР ТПУ</a:t>
            </a:r>
            <a:endParaRPr lang="ru-RU" altLang="ru-RU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94314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Tm="11449">
        <p:blinds dir="vert"/>
      </p:transition>
    </mc:Choice>
    <mc:Fallback xmlns="">
      <p:transition spd="slow" advTm="11449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9"/>
          <p:cNvSpPr>
            <a:spLocks noChangeArrowheads="1"/>
          </p:cNvSpPr>
          <p:nvPr/>
        </p:nvSpPr>
        <p:spPr bwMode="auto">
          <a:xfrm>
            <a:off x="0" y="0"/>
            <a:ext cx="503238" cy="4302125"/>
          </a:xfrm>
          <a:prstGeom prst="rect">
            <a:avLst/>
          </a:prstGeom>
          <a:solidFill>
            <a:srgbClr val="80BF4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16" tIns="45708" rIns="91416" bIns="45708" anchor="ctr"/>
          <a:lstStyle>
            <a:lvl1pPr algn="l" eaLnBrk="0" hangingPunct="0">
              <a:spcBef>
                <a:spcPct val="20000"/>
              </a:spcBef>
              <a:buFont typeface="Arial" charset="0"/>
              <a:buChar char="•"/>
              <a:defRPr sz="27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Font typeface="Arial" charset="0"/>
              <a:buChar char="–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Font typeface="Arial" charset="0"/>
              <a:buChar char="–"/>
              <a:defRPr sz="17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Font typeface="Arial" charset="0"/>
              <a:buChar char="»"/>
              <a:defRPr sz="17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7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7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7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7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ru-RU" altLang="ru-RU" sz="1500">
              <a:latin typeface="Arial" charset="0"/>
            </a:endParaRPr>
          </a:p>
        </p:txBody>
      </p:sp>
      <p:grpSp>
        <p:nvGrpSpPr>
          <p:cNvPr id="3075" name="Group 34"/>
          <p:cNvGrpSpPr>
            <a:grpSpLocks noChangeAspect="1"/>
          </p:cNvGrpSpPr>
          <p:nvPr/>
        </p:nvGrpSpPr>
        <p:grpSpPr bwMode="auto">
          <a:xfrm>
            <a:off x="314325" y="4413250"/>
            <a:ext cx="292100" cy="290513"/>
            <a:chOff x="1099" y="205"/>
            <a:chExt cx="340" cy="340"/>
          </a:xfrm>
        </p:grpSpPr>
        <p:sp>
          <p:nvSpPr>
            <p:cNvPr id="2" name="Freeform 38"/>
            <p:cNvSpPr>
              <a:spLocks noEditPoints="1"/>
            </p:cNvSpPr>
            <p:nvPr/>
          </p:nvSpPr>
          <p:spPr bwMode="auto">
            <a:xfrm>
              <a:off x="1099" y="326"/>
              <a:ext cx="342" cy="221"/>
            </a:xfrm>
            <a:custGeom>
              <a:avLst/>
              <a:gdLst>
                <a:gd name="T0" fmla="*/ 240 w 680"/>
                <a:gd name="T1" fmla="*/ 240 h 441"/>
                <a:gd name="T2" fmla="*/ 440 w 680"/>
                <a:gd name="T3" fmla="*/ 240 h 441"/>
                <a:gd name="T4" fmla="*/ 440 w 680"/>
                <a:gd name="T5" fmla="*/ 441 h 441"/>
                <a:gd name="T6" fmla="*/ 240 w 680"/>
                <a:gd name="T7" fmla="*/ 441 h 441"/>
                <a:gd name="T8" fmla="*/ 240 w 680"/>
                <a:gd name="T9" fmla="*/ 240 h 441"/>
                <a:gd name="T10" fmla="*/ 480 w 680"/>
                <a:gd name="T11" fmla="*/ 0 h 441"/>
                <a:gd name="T12" fmla="*/ 680 w 680"/>
                <a:gd name="T13" fmla="*/ 0 h 441"/>
                <a:gd name="T14" fmla="*/ 680 w 680"/>
                <a:gd name="T15" fmla="*/ 441 h 441"/>
                <a:gd name="T16" fmla="*/ 480 w 680"/>
                <a:gd name="T17" fmla="*/ 441 h 441"/>
                <a:gd name="T18" fmla="*/ 480 w 680"/>
                <a:gd name="T19" fmla="*/ 0 h 441"/>
                <a:gd name="T20" fmla="*/ 0 w 680"/>
                <a:gd name="T21" fmla="*/ 0 h 441"/>
                <a:gd name="T22" fmla="*/ 200 w 680"/>
                <a:gd name="T23" fmla="*/ 0 h 441"/>
                <a:gd name="T24" fmla="*/ 200 w 680"/>
                <a:gd name="T25" fmla="*/ 441 h 441"/>
                <a:gd name="T26" fmla="*/ 0 w 680"/>
                <a:gd name="T27" fmla="*/ 441 h 441"/>
                <a:gd name="T28" fmla="*/ 0 w 680"/>
                <a:gd name="T29" fmla="*/ 0 h 4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680" h="441">
                  <a:moveTo>
                    <a:pt x="240" y="240"/>
                  </a:moveTo>
                  <a:lnTo>
                    <a:pt x="440" y="240"/>
                  </a:lnTo>
                  <a:lnTo>
                    <a:pt x="440" y="441"/>
                  </a:lnTo>
                  <a:lnTo>
                    <a:pt x="240" y="441"/>
                  </a:lnTo>
                  <a:lnTo>
                    <a:pt x="240" y="240"/>
                  </a:lnTo>
                  <a:close/>
                  <a:moveTo>
                    <a:pt x="480" y="0"/>
                  </a:moveTo>
                  <a:lnTo>
                    <a:pt x="680" y="0"/>
                  </a:lnTo>
                  <a:lnTo>
                    <a:pt x="680" y="441"/>
                  </a:lnTo>
                  <a:lnTo>
                    <a:pt x="480" y="441"/>
                  </a:lnTo>
                  <a:lnTo>
                    <a:pt x="480" y="0"/>
                  </a:lnTo>
                  <a:close/>
                  <a:moveTo>
                    <a:pt x="0" y="0"/>
                  </a:moveTo>
                  <a:lnTo>
                    <a:pt x="200" y="0"/>
                  </a:lnTo>
                  <a:lnTo>
                    <a:pt x="200" y="441"/>
                  </a:lnTo>
                  <a:lnTo>
                    <a:pt x="0" y="4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95000"/>
                <a:lumOff val="5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algn="l">
                <a:defRPr/>
              </a:pPr>
              <a:endParaRPr lang="ru-RU" dirty="0">
                <a:cs typeface="+mn-cs"/>
              </a:endParaRPr>
            </a:p>
          </p:txBody>
        </p:sp>
        <p:sp>
          <p:nvSpPr>
            <p:cNvPr id="3086" name="Freeform 39"/>
            <p:cNvSpPr>
              <a:spLocks noEditPoints="1"/>
            </p:cNvSpPr>
            <p:nvPr/>
          </p:nvSpPr>
          <p:spPr bwMode="auto">
            <a:xfrm>
              <a:off x="1099" y="205"/>
              <a:ext cx="340" cy="220"/>
            </a:xfrm>
            <a:custGeom>
              <a:avLst/>
              <a:gdLst>
                <a:gd name="T0" fmla="*/ 1 w 680"/>
                <a:gd name="T1" fmla="*/ 0 h 441"/>
                <a:gd name="T2" fmla="*/ 1 w 680"/>
                <a:gd name="T3" fmla="*/ 0 h 441"/>
                <a:gd name="T4" fmla="*/ 1 w 680"/>
                <a:gd name="T5" fmla="*/ 0 h 441"/>
                <a:gd name="T6" fmla="*/ 1 w 680"/>
                <a:gd name="T7" fmla="*/ 0 h 441"/>
                <a:gd name="T8" fmla="*/ 1 w 680"/>
                <a:gd name="T9" fmla="*/ 0 h 441"/>
                <a:gd name="T10" fmla="*/ 1 w 680"/>
                <a:gd name="T11" fmla="*/ 0 h 441"/>
                <a:gd name="T12" fmla="*/ 1 w 680"/>
                <a:gd name="T13" fmla="*/ 0 h 441"/>
                <a:gd name="T14" fmla="*/ 1 w 680"/>
                <a:gd name="T15" fmla="*/ 0 h 441"/>
                <a:gd name="T16" fmla="*/ 1 w 680"/>
                <a:gd name="T17" fmla="*/ 0 h 441"/>
                <a:gd name="T18" fmla="*/ 1 w 680"/>
                <a:gd name="T19" fmla="*/ 0 h 441"/>
                <a:gd name="T20" fmla="*/ 0 w 680"/>
                <a:gd name="T21" fmla="*/ 0 h 441"/>
                <a:gd name="T22" fmla="*/ 1 w 680"/>
                <a:gd name="T23" fmla="*/ 0 h 441"/>
                <a:gd name="T24" fmla="*/ 1 w 680"/>
                <a:gd name="T25" fmla="*/ 0 h 441"/>
                <a:gd name="T26" fmla="*/ 0 w 680"/>
                <a:gd name="T27" fmla="*/ 0 h 441"/>
                <a:gd name="T28" fmla="*/ 0 w 680"/>
                <a:gd name="T29" fmla="*/ 0 h 441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680" h="441">
                  <a:moveTo>
                    <a:pt x="480" y="0"/>
                  </a:moveTo>
                  <a:lnTo>
                    <a:pt x="680" y="0"/>
                  </a:lnTo>
                  <a:lnTo>
                    <a:pt x="680" y="201"/>
                  </a:lnTo>
                  <a:lnTo>
                    <a:pt x="480" y="201"/>
                  </a:lnTo>
                  <a:lnTo>
                    <a:pt x="480" y="0"/>
                  </a:lnTo>
                  <a:close/>
                  <a:moveTo>
                    <a:pt x="240" y="0"/>
                  </a:moveTo>
                  <a:lnTo>
                    <a:pt x="440" y="0"/>
                  </a:lnTo>
                  <a:lnTo>
                    <a:pt x="440" y="441"/>
                  </a:lnTo>
                  <a:lnTo>
                    <a:pt x="240" y="441"/>
                  </a:lnTo>
                  <a:lnTo>
                    <a:pt x="240" y="0"/>
                  </a:lnTo>
                  <a:close/>
                  <a:moveTo>
                    <a:pt x="0" y="0"/>
                  </a:moveTo>
                  <a:lnTo>
                    <a:pt x="200" y="0"/>
                  </a:lnTo>
                  <a:lnTo>
                    <a:pt x="200" y="201"/>
                  </a:lnTo>
                  <a:lnTo>
                    <a:pt x="0" y="20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0BF4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3077" name="Rectangle 5"/>
          <p:cNvSpPr>
            <a:spLocks noChangeArrowheads="1"/>
          </p:cNvSpPr>
          <p:nvPr/>
        </p:nvSpPr>
        <p:spPr bwMode="auto">
          <a:xfrm>
            <a:off x="8347075" y="4579938"/>
            <a:ext cx="293688" cy="293687"/>
          </a:xfrm>
          <a:prstGeom prst="rect">
            <a:avLst/>
          </a:prstGeom>
          <a:solidFill>
            <a:srgbClr val="96969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16" tIns="45708" rIns="91416" bIns="45708" anchor="ctr"/>
          <a:lstStyle>
            <a:lvl1pPr algn="l" defTabSz="771525" eaLnBrk="0" hangingPunct="0">
              <a:spcBef>
                <a:spcPct val="20000"/>
              </a:spcBef>
              <a:buFont typeface="Arial" charset="0"/>
              <a:buChar char="•"/>
              <a:defRPr sz="27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algn="l" defTabSz="771525" eaLnBrk="0" hangingPunct="0">
              <a:spcBef>
                <a:spcPct val="20000"/>
              </a:spcBef>
              <a:buFont typeface="Arial" charset="0"/>
              <a:buChar char="–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algn="l" defTabSz="771525" eaLnBrk="0" hangingPunct="0">
              <a:spcBef>
                <a:spcPct val="200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algn="l" defTabSz="771525" eaLnBrk="0" hangingPunct="0">
              <a:spcBef>
                <a:spcPct val="20000"/>
              </a:spcBef>
              <a:buFont typeface="Arial" charset="0"/>
              <a:buChar char="–"/>
              <a:defRPr sz="17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algn="l" defTabSz="771525" eaLnBrk="0" hangingPunct="0">
              <a:spcBef>
                <a:spcPct val="20000"/>
              </a:spcBef>
              <a:buFont typeface="Arial" charset="0"/>
              <a:buChar char="»"/>
              <a:defRPr sz="17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77152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7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77152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7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77152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7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77152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7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1200" dirty="0">
                <a:latin typeface="Arial" charset="0"/>
              </a:rPr>
              <a:t>9</a:t>
            </a:r>
          </a:p>
        </p:txBody>
      </p:sp>
      <p:sp>
        <p:nvSpPr>
          <p:cNvPr id="3078" name="Rectangle 29"/>
          <p:cNvSpPr>
            <a:spLocks noChangeArrowheads="1"/>
          </p:cNvSpPr>
          <p:nvPr/>
        </p:nvSpPr>
        <p:spPr bwMode="auto">
          <a:xfrm>
            <a:off x="-1588" y="0"/>
            <a:ext cx="503238" cy="4302125"/>
          </a:xfrm>
          <a:prstGeom prst="rect">
            <a:avLst/>
          </a:prstGeom>
          <a:solidFill>
            <a:srgbClr val="80BF4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16" tIns="45708" rIns="91416" bIns="45708" anchor="ctr"/>
          <a:lstStyle>
            <a:lvl1pPr algn="l" eaLnBrk="0" hangingPunct="0">
              <a:spcBef>
                <a:spcPct val="20000"/>
              </a:spcBef>
              <a:buFont typeface="Arial" charset="0"/>
              <a:buChar char="•"/>
              <a:defRPr sz="27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Font typeface="Arial" charset="0"/>
              <a:buChar char="–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Font typeface="Arial" charset="0"/>
              <a:buChar char="–"/>
              <a:defRPr sz="17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Font typeface="Arial" charset="0"/>
              <a:buChar char="»"/>
              <a:defRPr sz="17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7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7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7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7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ru-RU" altLang="ru-RU" sz="1500">
              <a:latin typeface="Arial" charset="0"/>
            </a:endParaRPr>
          </a:p>
        </p:txBody>
      </p:sp>
      <p:grpSp>
        <p:nvGrpSpPr>
          <p:cNvPr id="3079" name="Group 34"/>
          <p:cNvGrpSpPr>
            <a:grpSpLocks noChangeAspect="1"/>
          </p:cNvGrpSpPr>
          <p:nvPr/>
        </p:nvGrpSpPr>
        <p:grpSpPr bwMode="auto">
          <a:xfrm>
            <a:off x="312738" y="4413250"/>
            <a:ext cx="292100" cy="290513"/>
            <a:chOff x="1099" y="205"/>
            <a:chExt cx="340" cy="340"/>
          </a:xfrm>
        </p:grpSpPr>
        <p:sp>
          <p:nvSpPr>
            <p:cNvPr id="15" name="Freeform 38"/>
            <p:cNvSpPr>
              <a:spLocks noEditPoints="1"/>
            </p:cNvSpPr>
            <p:nvPr/>
          </p:nvSpPr>
          <p:spPr bwMode="auto">
            <a:xfrm>
              <a:off x="1099" y="326"/>
              <a:ext cx="342" cy="221"/>
            </a:xfrm>
            <a:custGeom>
              <a:avLst/>
              <a:gdLst>
                <a:gd name="T0" fmla="*/ 240 w 680"/>
                <a:gd name="T1" fmla="*/ 240 h 441"/>
                <a:gd name="T2" fmla="*/ 440 w 680"/>
                <a:gd name="T3" fmla="*/ 240 h 441"/>
                <a:gd name="T4" fmla="*/ 440 w 680"/>
                <a:gd name="T5" fmla="*/ 441 h 441"/>
                <a:gd name="T6" fmla="*/ 240 w 680"/>
                <a:gd name="T7" fmla="*/ 441 h 441"/>
                <a:gd name="T8" fmla="*/ 240 w 680"/>
                <a:gd name="T9" fmla="*/ 240 h 441"/>
                <a:gd name="T10" fmla="*/ 480 w 680"/>
                <a:gd name="T11" fmla="*/ 0 h 441"/>
                <a:gd name="T12" fmla="*/ 680 w 680"/>
                <a:gd name="T13" fmla="*/ 0 h 441"/>
                <a:gd name="T14" fmla="*/ 680 w 680"/>
                <a:gd name="T15" fmla="*/ 441 h 441"/>
                <a:gd name="T16" fmla="*/ 480 w 680"/>
                <a:gd name="T17" fmla="*/ 441 h 441"/>
                <a:gd name="T18" fmla="*/ 480 w 680"/>
                <a:gd name="T19" fmla="*/ 0 h 441"/>
                <a:gd name="T20" fmla="*/ 0 w 680"/>
                <a:gd name="T21" fmla="*/ 0 h 441"/>
                <a:gd name="T22" fmla="*/ 200 w 680"/>
                <a:gd name="T23" fmla="*/ 0 h 441"/>
                <a:gd name="T24" fmla="*/ 200 w 680"/>
                <a:gd name="T25" fmla="*/ 441 h 441"/>
                <a:gd name="T26" fmla="*/ 0 w 680"/>
                <a:gd name="T27" fmla="*/ 441 h 441"/>
                <a:gd name="T28" fmla="*/ 0 w 680"/>
                <a:gd name="T29" fmla="*/ 0 h 4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680" h="441">
                  <a:moveTo>
                    <a:pt x="240" y="240"/>
                  </a:moveTo>
                  <a:lnTo>
                    <a:pt x="440" y="240"/>
                  </a:lnTo>
                  <a:lnTo>
                    <a:pt x="440" y="441"/>
                  </a:lnTo>
                  <a:lnTo>
                    <a:pt x="240" y="441"/>
                  </a:lnTo>
                  <a:lnTo>
                    <a:pt x="240" y="240"/>
                  </a:lnTo>
                  <a:close/>
                  <a:moveTo>
                    <a:pt x="480" y="0"/>
                  </a:moveTo>
                  <a:lnTo>
                    <a:pt x="680" y="0"/>
                  </a:lnTo>
                  <a:lnTo>
                    <a:pt x="680" y="441"/>
                  </a:lnTo>
                  <a:lnTo>
                    <a:pt x="480" y="441"/>
                  </a:lnTo>
                  <a:lnTo>
                    <a:pt x="480" y="0"/>
                  </a:lnTo>
                  <a:close/>
                  <a:moveTo>
                    <a:pt x="0" y="0"/>
                  </a:moveTo>
                  <a:lnTo>
                    <a:pt x="200" y="0"/>
                  </a:lnTo>
                  <a:lnTo>
                    <a:pt x="200" y="441"/>
                  </a:lnTo>
                  <a:lnTo>
                    <a:pt x="0" y="4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95000"/>
                <a:lumOff val="5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algn="l">
                <a:defRPr/>
              </a:pPr>
              <a:endParaRPr lang="ru-RU" dirty="0">
                <a:cs typeface="+mn-cs"/>
              </a:endParaRPr>
            </a:p>
          </p:txBody>
        </p:sp>
        <p:sp>
          <p:nvSpPr>
            <p:cNvPr id="3084" name="Freeform 39"/>
            <p:cNvSpPr>
              <a:spLocks noEditPoints="1"/>
            </p:cNvSpPr>
            <p:nvPr/>
          </p:nvSpPr>
          <p:spPr bwMode="auto">
            <a:xfrm>
              <a:off x="1099" y="205"/>
              <a:ext cx="340" cy="220"/>
            </a:xfrm>
            <a:custGeom>
              <a:avLst/>
              <a:gdLst>
                <a:gd name="T0" fmla="*/ 1 w 680"/>
                <a:gd name="T1" fmla="*/ 0 h 441"/>
                <a:gd name="T2" fmla="*/ 1 w 680"/>
                <a:gd name="T3" fmla="*/ 0 h 441"/>
                <a:gd name="T4" fmla="*/ 1 w 680"/>
                <a:gd name="T5" fmla="*/ 0 h 441"/>
                <a:gd name="T6" fmla="*/ 1 w 680"/>
                <a:gd name="T7" fmla="*/ 0 h 441"/>
                <a:gd name="T8" fmla="*/ 1 w 680"/>
                <a:gd name="T9" fmla="*/ 0 h 441"/>
                <a:gd name="T10" fmla="*/ 1 w 680"/>
                <a:gd name="T11" fmla="*/ 0 h 441"/>
                <a:gd name="T12" fmla="*/ 1 w 680"/>
                <a:gd name="T13" fmla="*/ 0 h 441"/>
                <a:gd name="T14" fmla="*/ 1 w 680"/>
                <a:gd name="T15" fmla="*/ 0 h 441"/>
                <a:gd name="T16" fmla="*/ 1 w 680"/>
                <a:gd name="T17" fmla="*/ 0 h 441"/>
                <a:gd name="T18" fmla="*/ 1 w 680"/>
                <a:gd name="T19" fmla="*/ 0 h 441"/>
                <a:gd name="T20" fmla="*/ 0 w 680"/>
                <a:gd name="T21" fmla="*/ 0 h 441"/>
                <a:gd name="T22" fmla="*/ 1 w 680"/>
                <a:gd name="T23" fmla="*/ 0 h 441"/>
                <a:gd name="T24" fmla="*/ 1 w 680"/>
                <a:gd name="T25" fmla="*/ 0 h 441"/>
                <a:gd name="T26" fmla="*/ 0 w 680"/>
                <a:gd name="T27" fmla="*/ 0 h 441"/>
                <a:gd name="T28" fmla="*/ 0 w 680"/>
                <a:gd name="T29" fmla="*/ 0 h 441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680" h="441">
                  <a:moveTo>
                    <a:pt x="480" y="0"/>
                  </a:moveTo>
                  <a:lnTo>
                    <a:pt x="680" y="0"/>
                  </a:lnTo>
                  <a:lnTo>
                    <a:pt x="680" y="201"/>
                  </a:lnTo>
                  <a:lnTo>
                    <a:pt x="480" y="201"/>
                  </a:lnTo>
                  <a:lnTo>
                    <a:pt x="480" y="0"/>
                  </a:lnTo>
                  <a:close/>
                  <a:moveTo>
                    <a:pt x="240" y="0"/>
                  </a:moveTo>
                  <a:lnTo>
                    <a:pt x="440" y="0"/>
                  </a:lnTo>
                  <a:lnTo>
                    <a:pt x="440" y="441"/>
                  </a:lnTo>
                  <a:lnTo>
                    <a:pt x="240" y="441"/>
                  </a:lnTo>
                  <a:lnTo>
                    <a:pt x="240" y="0"/>
                  </a:lnTo>
                  <a:close/>
                  <a:moveTo>
                    <a:pt x="0" y="0"/>
                  </a:moveTo>
                  <a:lnTo>
                    <a:pt x="200" y="0"/>
                  </a:lnTo>
                  <a:lnTo>
                    <a:pt x="200" y="201"/>
                  </a:lnTo>
                  <a:lnTo>
                    <a:pt x="0" y="20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0BF4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936005" y="89376"/>
            <a:ext cx="7557914" cy="369308"/>
          </a:xfrm>
          <a:prstGeom prst="rect">
            <a:avLst/>
          </a:prstGeom>
          <a:solidFill>
            <a:schemeClr val="bg1"/>
          </a:solidFill>
          <a:ln>
            <a:noFill/>
          </a:ln>
          <a:extLst/>
        </p:spPr>
        <p:txBody>
          <a:bodyPr wrap="square" lIns="91416" tIns="45708" rIns="91416" bIns="45708">
            <a:spAutoFit/>
          </a:bodyPr>
          <a:lstStyle/>
          <a:p>
            <a:r>
              <a:rPr lang="ru-RU" altLang="ru-RU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Принципы планирования</a:t>
            </a:r>
            <a:endParaRPr lang="ru-RU" altLang="ru-RU" sz="1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82" name="Прямоугольник 2"/>
          <p:cNvSpPr>
            <a:spLocks noChangeArrowheads="1"/>
          </p:cNvSpPr>
          <p:nvPr/>
        </p:nvSpPr>
        <p:spPr bwMode="auto">
          <a:xfrm>
            <a:off x="1439863" y="1638374"/>
            <a:ext cx="5761037" cy="20160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16" tIns="45708" rIns="91416" bIns="45708"/>
          <a:lstStyle>
            <a:lvl1pPr algn="l" eaLnBrk="0" hangingPunct="0">
              <a:spcBef>
                <a:spcPct val="20000"/>
              </a:spcBef>
              <a:buFont typeface="Arial" charset="0"/>
              <a:buChar char="•"/>
              <a:defRPr sz="27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Font typeface="Arial" charset="0"/>
              <a:buChar char="–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Font typeface="Arial" charset="0"/>
              <a:buChar char="–"/>
              <a:defRPr sz="17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Font typeface="Arial" charset="0"/>
              <a:buChar char="»"/>
              <a:defRPr sz="17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7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7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7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7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Char char="•"/>
            </a:pPr>
            <a:endParaRPr lang="ru-RU" altLang="ru-RU" sz="1500" dirty="0">
              <a:latin typeface="Arial" charset="0"/>
            </a:endParaRPr>
          </a:p>
          <a:p>
            <a:pPr eaLnBrk="1" hangingPunct="1">
              <a:spcBef>
                <a:spcPct val="0"/>
              </a:spcBef>
              <a:buFontTx/>
              <a:buChar char="•"/>
            </a:pPr>
            <a:endParaRPr lang="ru-RU" altLang="ru-RU" sz="1500" dirty="0">
              <a:latin typeface="Arial" charset="0"/>
            </a:endParaRPr>
          </a:p>
          <a:p>
            <a:pPr eaLnBrk="1" hangingPunct="1">
              <a:spcBef>
                <a:spcPct val="0"/>
              </a:spcBef>
              <a:buFontTx/>
              <a:buChar char="•"/>
            </a:pPr>
            <a:endParaRPr lang="ru-RU" altLang="ru-RU" sz="1500" dirty="0">
              <a:latin typeface="Arial" charset="0"/>
            </a:endParaRPr>
          </a:p>
          <a:p>
            <a:pPr eaLnBrk="1" hangingPunct="1">
              <a:spcBef>
                <a:spcPct val="0"/>
              </a:spcBef>
              <a:buFontTx/>
              <a:buChar char="•"/>
            </a:pPr>
            <a:endParaRPr lang="ru-RU" altLang="ru-RU" sz="1500" dirty="0">
              <a:latin typeface="Arial" charset="0"/>
            </a:endParaRPr>
          </a:p>
          <a:p>
            <a:pPr eaLnBrk="1" hangingPunct="1">
              <a:spcBef>
                <a:spcPct val="0"/>
              </a:spcBef>
              <a:buFontTx/>
              <a:buChar char="•"/>
            </a:pPr>
            <a:endParaRPr lang="ru-RU" altLang="ru-RU" sz="1500" dirty="0">
              <a:latin typeface="Arial" charset="0"/>
            </a:endParaRPr>
          </a:p>
        </p:txBody>
      </p:sp>
      <p:grpSp>
        <p:nvGrpSpPr>
          <p:cNvPr id="3094" name="Группа 8"/>
          <p:cNvGrpSpPr>
            <a:grpSpLocks noChangeAspect="1"/>
          </p:cNvGrpSpPr>
          <p:nvPr/>
        </p:nvGrpSpPr>
        <p:grpSpPr bwMode="auto">
          <a:xfrm>
            <a:off x="314325" y="4413250"/>
            <a:ext cx="1257300" cy="292100"/>
            <a:chOff x="543276" y="545242"/>
            <a:chExt cx="1816737" cy="422585"/>
          </a:xfrm>
        </p:grpSpPr>
        <p:sp>
          <p:nvSpPr>
            <p:cNvPr id="32" name="Freeform 37"/>
            <p:cNvSpPr>
              <a:spLocks noEditPoints="1"/>
            </p:cNvSpPr>
            <p:nvPr/>
          </p:nvSpPr>
          <p:spPr bwMode="auto">
            <a:xfrm>
              <a:off x="1036457" y="565913"/>
              <a:ext cx="1323556" cy="401914"/>
            </a:xfrm>
            <a:custGeom>
              <a:avLst/>
              <a:gdLst>
                <a:gd name="T0" fmla="*/ 528 w 2132"/>
                <a:gd name="T1" fmla="*/ 586 h 649"/>
                <a:gd name="T2" fmla="*/ 791 w 2132"/>
                <a:gd name="T3" fmla="*/ 557 h 649"/>
                <a:gd name="T4" fmla="*/ 510 w 2132"/>
                <a:gd name="T5" fmla="*/ 564 h 649"/>
                <a:gd name="T6" fmla="*/ 490 w 2132"/>
                <a:gd name="T7" fmla="*/ 521 h 649"/>
                <a:gd name="T8" fmla="*/ 1337 w 2132"/>
                <a:gd name="T9" fmla="*/ 504 h 649"/>
                <a:gd name="T10" fmla="*/ 1257 w 2132"/>
                <a:gd name="T11" fmla="*/ 504 h 649"/>
                <a:gd name="T12" fmla="*/ 1001 w 2132"/>
                <a:gd name="T13" fmla="*/ 504 h 649"/>
                <a:gd name="T14" fmla="*/ 981 w 2132"/>
                <a:gd name="T15" fmla="*/ 504 h 649"/>
                <a:gd name="T16" fmla="*/ 799 w 2132"/>
                <a:gd name="T17" fmla="*/ 579 h 649"/>
                <a:gd name="T18" fmla="*/ 625 w 2132"/>
                <a:gd name="T19" fmla="*/ 522 h 649"/>
                <a:gd name="T20" fmla="*/ 508 w 2132"/>
                <a:gd name="T21" fmla="*/ 504 h 649"/>
                <a:gd name="T22" fmla="*/ 529 w 2132"/>
                <a:gd name="T23" fmla="*/ 574 h 649"/>
                <a:gd name="T24" fmla="*/ 470 w 2132"/>
                <a:gd name="T25" fmla="*/ 646 h 649"/>
                <a:gd name="T26" fmla="*/ 404 w 2132"/>
                <a:gd name="T27" fmla="*/ 536 h 649"/>
                <a:gd name="T28" fmla="*/ 249 w 2132"/>
                <a:gd name="T29" fmla="*/ 646 h 649"/>
                <a:gd name="T30" fmla="*/ 131 w 2132"/>
                <a:gd name="T31" fmla="*/ 504 h 649"/>
                <a:gd name="T32" fmla="*/ 23 w 2132"/>
                <a:gd name="T33" fmla="*/ 627 h 649"/>
                <a:gd name="T34" fmla="*/ 931 w 2132"/>
                <a:gd name="T35" fmla="*/ 503 h 649"/>
                <a:gd name="T36" fmla="*/ 872 w 2132"/>
                <a:gd name="T37" fmla="*/ 609 h 649"/>
                <a:gd name="T38" fmla="*/ 893 w 2132"/>
                <a:gd name="T39" fmla="*/ 646 h 649"/>
                <a:gd name="T40" fmla="*/ 914 w 2132"/>
                <a:gd name="T41" fmla="*/ 502 h 649"/>
                <a:gd name="T42" fmla="*/ 206 w 2132"/>
                <a:gd name="T43" fmla="*/ 387 h 649"/>
                <a:gd name="T44" fmla="*/ 267 w 2132"/>
                <a:gd name="T45" fmla="*/ 302 h 649"/>
                <a:gd name="T46" fmla="*/ 2111 w 2132"/>
                <a:gd name="T47" fmla="*/ 411 h 649"/>
                <a:gd name="T48" fmla="*/ 1976 w 2132"/>
                <a:gd name="T49" fmla="*/ 269 h 649"/>
                <a:gd name="T50" fmla="*/ 1805 w 2132"/>
                <a:gd name="T51" fmla="*/ 269 h 649"/>
                <a:gd name="T52" fmla="*/ 1549 w 2132"/>
                <a:gd name="T53" fmla="*/ 287 h 649"/>
                <a:gd name="T54" fmla="*/ 1337 w 2132"/>
                <a:gd name="T55" fmla="*/ 269 h 649"/>
                <a:gd name="T56" fmla="*/ 1423 w 2132"/>
                <a:gd name="T57" fmla="*/ 269 h 649"/>
                <a:gd name="T58" fmla="*/ 1337 w 2132"/>
                <a:gd name="T59" fmla="*/ 294 h 649"/>
                <a:gd name="T60" fmla="*/ 1280 w 2132"/>
                <a:gd name="T61" fmla="*/ 302 h 649"/>
                <a:gd name="T62" fmla="*/ 1126 w 2132"/>
                <a:gd name="T63" fmla="*/ 411 h 649"/>
                <a:gd name="T64" fmla="*/ 955 w 2132"/>
                <a:gd name="T65" fmla="*/ 337 h 649"/>
                <a:gd name="T66" fmla="*/ 791 w 2132"/>
                <a:gd name="T67" fmla="*/ 287 h 649"/>
                <a:gd name="T68" fmla="*/ 741 w 2132"/>
                <a:gd name="T69" fmla="*/ 269 h 649"/>
                <a:gd name="T70" fmla="*/ 515 w 2132"/>
                <a:gd name="T71" fmla="*/ 380 h 649"/>
                <a:gd name="T72" fmla="*/ 447 w 2132"/>
                <a:gd name="T73" fmla="*/ 269 h 649"/>
                <a:gd name="T74" fmla="*/ 363 w 2132"/>
                <a:gd name="T75" fmla="*/ 406 h 649"/>
                <a:gd name="T76" fmla="*/ 351 w 2132"/>
                <a:gd name="T77" fmla="*/ 386 h 649"/>
                <a:gd name="T78" fmla="*/ 105 w 2132"/>
                <a:gd name="T79" fmla="*/ 287 h 649"/>
                <a:gd name="T80" fmla="*/ 1640 w 2132"/>
                <a:gd name="T81" fmla="*/ 288 h 649"/>
                <a:gd name="T82" fmla="*/ 1680 w 2132"/>
                <a:gd name="T83" fmla="*/ 393 h 649"/>
                <a:gd name="T84" fmla="*/ 1583 w 2132"/>
                <a:gd name="T85" fmla="*/ 339 h 649"/>
                <a:gd name="T86" fmla="*/ 292 w 2132"/>
                <a:gd name="T87" fmla="*/ 303 h 649"/>
                <a:gd name="T88" fmla="*/ 182 w 2132"/>
                <a:gd name="T89" fmla="*/ 393 h 649"/>
                <a:gd name="T90" fmla="*/ 2059 w 2132"/>
                <a:gd name="T91" fmla="*/ 241 h 649"/>
                <a:gd name="T92" fmla="*/ 2058 w 2132"/>
                <a:gd name="T93" fmla="*/ 257 h 649"/>
                <a:gd name="T94" fmla="*/ 157 w 2132"/>
                <a:gd name="T95" fmla="*/ 132 h 649"/>
                <a:gd name="T96" fmla="*/ 244 w 2132"/>
                <a:gd name="T97" fmla="*/ 92 h 649"/>
                <a:gd name="T98" fmla="*/ 1046 w 2132"/>
                <a:gd name="T99" fmla="*/ 35 h 649"/>
                <a:gd name="T100" fmla="*/ 803 w 2132"/>
                <a:gd name="T101" fmla="*/ 145 h 649"/>
                <a:gd name="T102" fmla="*/ 658 w 2132"/>
                <a:gd name="T103" fmla="*/ 35 h 649"/>
                <a:gd name="T104" fmla="*/ 305 w 2132"/>
                <a:gd name="T105" fmla="*/ 35 h 649"/>
                <a:gd name="T106" fmla="*/ 325 w 2132"/>
                <a:gd name="T107" fmla="*/ 53 h 649"/>
                <a:gd name="T108" fmla="*/ 44 w 2132"/>
                <a:gd name="T109" fmla="*/ 52 h 649"/>
                <a:gd name="T110" fmla="*/ 529 w 2132"/>
                <a:gd name="T111" fmla="*/ 72 h 649"/>
                <a:gd name="T112" fmla="*/ 605 w 2132"/>
                <a:gd name="T113" fmla="*/ 173 h 649"/>
                <a:gd name="T114" fmla="*/ 507 w 2132"/>
                <a:gd name="T115" fmla="*/ 66 h 649"/>
                <a:gd name="T116" fmla="*/ 267 w 2132"/>
                <a:gd name="T117" fmla="*/ 105 h 649"/>
                <a:gd name="T118" fmla="*/ 132 w 2132"/>
                <a:gd name="T119" fmla="*/ 126 h 649"/>
                <a:gd name="T120" fmla="*/ 992 w 2132"/>
                <a:gd name="T121" fmla="*/ 9 h 649"/>
                <a:gd name="T122" fmla="*/ 967 w 2132"/>
                <a:gd name="T123" fmla="*/ 0 h 6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2132" h="649">
                  <a:moveTo>
                    <a:pt x="490" y="581"/>
                  </a:moveTo>
                  <a:lnTo>
                    <a:pt x="490" y="630"/>
                  </a:lnTo>
                  <a:lnTo>
                    <a:pt x="505" y="630"/>
                  </a:lnTo>
                  <a:lnTo>
                    <a:pt x="516" y="629"/>
                  </a:lnTo>
                  <a:lnTo>
                    <a:pt x="525" y="626"/>
                  </a:lnTo>
                  <a:lnTo>
                    <a:pt x="533" y="622"/>
                  </a:lnTo>
                  <a:lnTo>
                    <a:pt x="538" y="616"/>
                  </a:lnTo>
                  <a:lnTo>
                    <a:pt x="539" y="606"/>
                  </a:lnTo>
                  <a:lnTo>
                    <a:pt x="538" y="596"/>
                  </a:lnTo>
                  <a:lnTo>
                    <a:pt x="534" y="590"/>
                  </a:lnTo>
                  <a:lnTo>
                    <a:pt x="528" y="586"/>
                  </a:lnTo>
                  <a:lnTo>
                    <a:pt x="520" y="582"/>
                  </a:lnTo>
                  <a:lnTo>
                    <a:pt x="512" y="581"/>
                  </a:lnTo>
                  <a:lnTo>
                    <a:pt x="503" y="581"/>
                  </a:lnTo>
                  <a:lnTo>
                    <a:pt x="490" y="581"/>
                  </a:lnTo>
                  <a:close/>
                  <a:moveTo>
                    <a:pt x="744" y="522"/>
                  </a:moveTo>
                  <a:lnTo>
                    <a:pt x="744" y="572"/>
                  </a:lnTo>
                  <a:lnTo>
                    <a:pt x="764" y="572"/>
                  </a:lnTo>
                  <a:lnTo>
                    <a:pt x="772" y="571"/>
                  </a:lnTo>
                  <a:lnTo>
                    <a:pt x="779" y="569"/>
                  </a:lnTo>
                  <a:lnTo>
                    <a:pt x="787" y="563"/>
                  </a:lnTo>
                  <a:lnTo>
                    <a:pt x="791" y="557"/>
                  </a:lnTo>
                  <a:lnTo>
                    <a:pt x="793" y="546"/>
                  </a:lnTo>
                  <a:lnTo>
                    <a:pt x="791" y="537"/>
                  </a:lnTo>
                  <a:lnTo>
                    <a:pt x="786" y="530"/>
                  </a:lnTo>
                  <a:lnTo>
                    <a:pt x="778" y="526"/>
                  </a:lnTo>
                  <a:lnTo>
                    <a:pt x="770" y="522"/>
                  </a:lnTo>
                  <a:lnTo>
                    <a:pt x="761" y="522"/>
                  </a:lnTo>
                  <a:lnTo>
                    <a:pt x="744" y="522"/>
                  </a:lnTo>
                  <a:close/>
                  <a:moveTo>
                    <a:pt x="490" y="521"/>
                  </a:moveTo>
                  <a:lnTo>
                    <a:pt x="490" y="564"/>
                  </a:lnTo>
                  <a:lnTo>
                    <a:pt x="501" y="564"/>
                  </a:lnTo>
                  <a:lnTo>
                    <a:pt x="510" y="564"/>
                  </a:lnTo>
                  <a:lnTo>
                    <a:pt x="519" y="563"/>
                  </a:lnTo>
                  <a:lnTo>
                    <a:pt x="527" y="561"/>
                  </a:lnTo>
                  <a:lnTo>
                    <a:pt x="532" y="557"/>
                  </a:lnTo>
                  <a:lnTo>
                    <a:pt x="536" y="551"/>
                  </a:lnTo>
                  <a:lnTo>
                    <a:pt x="537" y="542"/>
                  </a:lnTo>
                  <a:lnTo>
                    <a:pt x="536" y="533"/>
                  </a:lnTo>
                  <a:lnTo>
                    <a:pt x="532" y="527"/>
                  </a:lnTo>
                  <a:lnTo>
                    <a:pt x="525" y="524"/>
                  </a:lnTo>
                  <a:lnTo>
                    <a:pt x="519" y="521"/>
                  </a:lnTo>
                  <a:lnTo>
                    <a:pt x="512" y="521"/>
                  </a:lnTo>
                  <a:lnTo>
                    <a:pt x="490" y="521"/>
                  </a:lnTo>
                  <a:close/>
                  <a:moveTo>
                    <a:pt x="1362" y="504"/>
                  </a:moveTo>
                  <a:lnTo>
                    <a:pt x="1471" y="504"/>
                  </a:lnTo>
                  <a:lnTo>
                    <a:pt x="1471" y="522"/>
                  </a:lnTo>
                  <a:lnTo>
                    <a:pt x="1427" y="522"/>
                  </a:lnTo>
                  <a:lnTo>
                    <a:pt x="1427" y="646"/>
                  </a:lnTo>
                  <a:lnTo>
                    <a:pt x="1406" y="646"/>
                  </a:lnTo>
                  <a:lnTo>
                    <a:pt x="1406" y="522"/>
                  </a:lnTo>
                  <a:lnTo>
                    <a:pt x="1362" y="522"/>
                  </a:lnTo>
                  <a:lnTo>
                    <a:pt x="1362" y="504"/>
                  </a:lnTo>
                  <a:close/>
                  <a:moveTo>
                    <a:pt x="1257" y="504"/>
                  </a:moveTo>
                  <a:lnTo>
                    <a:pt x="1337" y="504"/>
                  </a:lnTo>
                  <a:lnTo>
                    <a:pt x="1337" y="522"/>
                  </a:lnTo>
                  <a:lnTo>
                    <a:pt x="1278" y="522"/>
                  </a:lnTo>
                  <a:lnTo>
                    <a:pt x="1278" y="563"/>
                  </a:lnTo>
                  <a:lnTo>
                    <a:pt x="1331" y="563"/>
                  </a:lnTo>
                  <a:lnTo>
                    <a:pt x="1331" y="581"/>
                  </a:lnTo>
                  <a:lnTo>
                    <a:pt x="1278" y="581"/>
                  </a:lnTo>
                  <a:lnTo>
                    <a:pt x="1278" y="629"/>
                  </a:lnTo>
                  <a:lnTo>
                    <a:pt x="1337" y="629"/>
                  </a:lnTo>
                  <a:lnTo>
                    <a:pt x="1337" y="646"/>
                  </a:lnTo>
                  <a:lnTo>
                    <a:pt x="1257" y="646"/>
                  </a:lnTo>
                  <a:lnTo>
                    <a:pt x="1257" y="504"/>
                  </a:lnTo>
                  <a:close/>
                  <a:moveTo>
                    <a:pt x="1119" y="504"/>
                  </a:moveTo>
                  <a:lnTo>
                    <a:pt x="1227" y="504"/>
                  </a:lnTo>
                  <a:lnTo>
                    <a:pt x="1227" y="522"/>
                  </a:lnTo>
                  <a:lnTo>
                    <a:pt x="1183" y="522"/>
                  </a:lnTo>
                  <a:lnTo>
                    <a:pt x="1183" y="646"/>
                  </a:lnTo>
                  <a:lnTo>
                    <a:pt x="1163" y="646"/>
                  </a:lnTo>
                  <a:lnTo>
                    <a:pt x="1163" y="522"/>
                  </a:lnTo>
                  <a:lnTo>
                    <a:pt x="1119" y="522"/>
                  </a:lnTo>
                  <a:lnTo>
                    <a:pt x="1119" y="504"/>
                  </a:lnTo>
                  <a:close/>
                  <a:moveTo>
                    <a:pt x="981" y="504"/>
                  </a:moveTo>
                  <a:lnTo>
                    <a:pt x="1001" y="504"/>
                  </a:lnTo>
                  <a:lnTo>
                    <a:pt x="1001" y="615"/>
                  </a:lnTo>
                  <a:lnTo>
                    <a:pt x="1001" y="615"/>
                  </a:lnTo>
                  <a:lnTo>
                    <a:pt x="1068" y="504"/>
                  </a:lnTo>
                  <a:lnTo>
                    <a:pt x="1089" y="504"/>
                  </a:lnTo>
                  <a:lnTo>
                    <a:pt x="1089" y="646"/>
                  </a:lnTo>
                  <a:lnTo>
                    <a:pt x="1069" y="646"/>
                  </a:lnTo>
                  <a:lnTo>
                    <a:pt x="1069" y="536"/>
                  </a:lnTo>
                  <a:lnTo>
                    <a:pt x="1069" y="536"/>
                  </a:lnTo>
                  <a:lnTo>
                    <a:pt x="1001" y="646"/>
                  </a:lnTo>
                  <a:lnTo>
                    <a:pt x="981" y="646"/>
                  </a:lnTo>
                  <a:lnTo>
                    <a:pt x="981" y="504"/>
                  </a:lnTo>
                  <a:close/>
                  <a:moveTo>
                    <a:pt x="724" y="504"/>
                  </a:moveTo>
                  <a:lnTo>
                    <a:pt x="761" y="504"/>
                  </a:lnTo>
                  <a:lnTo>
                    <a:pt x="775" y="505"/>
                  </a:lnTo>
                  <a:lnTo>
                    <a:pt x="788" y="508"/>
                  </a:lnTo>
                  <a:lnTo>
                    <a:pt x="799" y="513"/>
                  </a:lnTo>
                  <a:lnTo>
                    <a:pt x="807" y="521"/>
                  </a:lnTo>
                  <a:lnTo>
                    <a:pt x="813" y="532"/>
                  </a:lnTo>
                  <a:lnTo>
                    <a:pt x="815" y="547"/>
                  </a:lnTo>
                  <a:lnTo>
                    <a:pt x="813" y="561"/>
                  </a:lnTo>
                  <a:lnTo>
                    <a:pt x="807" y="572"/>
                  </a:lnTo>
                  <a:lnTo>
                    <a:pt x="799" y="579"/>
                  </a:lnTo>
                  <a:lnTo>
                    <a:pt x="788" y="586"/>
                  </a:lnTo>
                  <a:lnTo>
                    <a:pt x="777" y="588"/>
                  </a:lnTo>
                  <a:lnTo>
                    <a:pt x="764" y="589"/>
                  </a:lnTo>
                  <a:lnTo>
                    <a:pt x="744" y="589"/>
                  </a:lnTo>
                  <a:lnTo>
                    <a:pt x="744" y="646"/>
                  </a:lnTo>
                  <a:lnTo>
                    <a:pt x="724" y="646"/>
                  </a:lnTo>
                  <a:lnTo>
                    <a:pt x="724" y="504"/>
                  </a:lnTo>
                  <a:close/>
                  <a:moveTo>
                    <a:pt x="605" y="504"/>
                  </a:moveTo>
                  <a:lnTo>
                    <a:pt x="684" y="504"/>
                  </a:lnTo>
                  <a:lnTo>
                    <a:pt x="684" y="522"/>
                  </a:lnTo>
                  <a:lnTo>
                    <a:pt x="625" y="522"/>
                  </a:lnTo>
                  <a:lnTo>
                    <a:pt x="625" y="563"/>
                  </a:lnTo>
                  <a:lnTo>
                    <a:pt x="679" y="563"/>
                  </a:lnTo>
                  <a:lnTo>
                    <a:pt x="679" y="581"/>
                  </a:lnTo>
                  <a:lnTo>
                    <a:pt x="625" y="581"/>
                  </a:lnTo>
                  <a:lnTo>
                    <a:pt x="625" y="629"/>
                  </a:lnTo>
                  <a:lnTo>
                    <a:pt x="684" y="629"/>
                  </a:lnTo>
                  <a:lnTo>
                    <a:pt x="684" y="646"/>
                  </a:lnTo>
                  <a:lnTo>
                    <a:pt x="605" y="646"/>
                  </a:lnTo>
                  <a:lnTo>
                    <a:pt x="605" y="504"/>
                  </a:lnTo>
                  <a:close/>
                  <a:moveTo>
                    <a:pt x="470" y="504"/>
                  </a:moveTo>
                  <a:lnTo>
                    <a:pt x="508" y="504"/>
                  </a:lnTo>
                  <a:lnTo>
                    <a:pt x="522" y="505"/>
                  </a:lnTo>
                  <a:lnTo>
                    <a:pt x="534" y="507"/>
                  </a:lnTo>
                  <a:lnTo>
                    <a:pt x="544" y="513"/>
                  </a:lnTo>
                  <a:lnTo>
                    <a:pt x="551" y="519"/>
                  </a:lnTo>
                  <a:lnTo>
                    <a:pt x="557" y="528"/>
                  </a:lnTo>
                  <a:lnTo>
                    <a:pt x="558" y="540"/>
                  </a:lnTo>
                  <a:lnTo>
                    <a:pt x="555" y="552"/>
                  </a:lnTo>
                  <a:lnTo>
                    <a:pt x="550" y="562"/>
                  </a:lnTo>
                  <a:lnTo>
                    <a:pt x="540" y="570"/>
                  </a:lnTo>
                  <a:lnTo>
                    <a:pt x="529" y="574"/>
                  </a:lnTo>
                  <a:lnTo>
                    <a:pt x="529" y="574"/>
                  </a:lnTo>
                  <a:lnTo>
                    <a:pt x="542" y="577"/>
                  </a:lnTo>
                  <a:lnTo>
                    <a:pt x="552" y="585"/>
                  </a:lnTo>
                  <a:lnTo>
                    <a:pt x="559" y="594"/>
                  </a:lnTo>
                  <a:lnTo>
                    <a:pt x="562" y="608"/>
                  </a:lnTo>
                  <a:lnTo>
                    <a:pt x="560" y="621"/>
                  </a:lnTo>
                  <a:lnTo>
                    <a:pt x="553" y="632"/>
                  </a:lnTo>
                  <a:lnTo>
                    <a:pt x="545" y="638"/>
                  </a:lnTo>
                  <a:lnTo>
                    <a:pt x="534" y="642"/>
                  </a:lnTo>
                  <a:lnTo>
                    <a:pt x="521" y="646"/>
                  </a:lnTo>
                  <a:lnTo>
                    <a:pt x="507" y="646"/>
                  </a:lnTo>
                  <a:lnTo>
                    <a:pt x="470" y="646"/>
                  </a:lnTo>
                  <a:lnTo>
                    <a:pt x="470" y="504"/>
                  </a:lnTo>
                  <a:close/>
                  <a:moveTo>
                    <a:pt x="317" y="504"/>
                  </a:moveTo>
                  <a:lnTo>
                    <a:pt x="337" y="504"/>
                  </a:lnTo>
                  <a:lnTo>
                    <a:pt x="337" y="615"/>
                  </a:lnTo>
                  <a:lnTo>
                    <a:pt x="337" y="615"/>
                  </a:lnTo>
                  <a:lnTo>
                    <a:pt x="404" y="504"/>
                  </a:lnTo>
                  <a:lnTo>
                    <a:pt x="425" y="504"/>
                  </a:lnTo>
                  <a:lnTo>
                    <a:pt x="425" y="646"/>
                  </a:lnTo>
                  <a:lnTo>
                    <a:pt x="404" y="646"/>
                  </a:lnTo>
                  <a:lnTo>
                    <a:pt x="404" y="536"/>
                  </a:lnTo>
                  <a:lnTo>
                    <a:pt x="404" y="536"/>
                  </a:lnTo>
                  <a:lnTo>
                    <a:pt x="338" y="646"/>
                  </a:lnTo>
                  <a:lnTo>
                    <a:pt x="317" y="646"/>
                  </a:lnTo>
                  <a:lnTo>
                    <a:pt x="317" y="504"/>
                  </a:lnTo>
                  <a:close/>
                  <a:moveTo>
                    <a:pt x="161" y="504"/>
                  </a:moveTo>
                  <a:lnTo>
                    <a:pt x="182" y="504"/>
                  </a:lnTo>
                  <a:lnTo>
                    <a:pt x="182" y="563"/>
                  </a:lnTo>
                  <a:lnTo>
                    <a:pt x="249" y="563"/>
                  </a:lnTo>
                  <a:lnTo>
                    <a:pt x="249" y="504"/>
                  </a:lnTo>
                  <a:lnTo>
                    <a:pt x="269" y="504"/>
                  </a:lnTo>
                  <a:lnTo>
                    <a:pt x="269" y="646"/>
                  </a:lnTo>
                  <a:lnTo>
                    <a:pt x="249" y="646"/>
                  </a:lnTo>
                  <a:lnTo>
                    <a:pt x="249" y="581"/>
                  </a:lnTo>
                  <a:lnTo>
                    <a:pt x="182" y="581"/>
                  </a:lnTo>
                  <a:lnTo>
                    <a:pt x="182" y="646"/>
                  </a:lnTo>
                  <a:lnTo>
                    <a:pt x="161" y="646"/>
                  </a:lnTo>
                  <a:lnTo>
                    <a:pt x="161" y="504"/>
                  </a:lnTo>
                  <a:close/>
                  <a:moveTo>
                    <a:pt x="0" y="504"/>
                  </a:moveTo>
                  <a:lnTo>
                    <a:pt x="24" y="504"/>
                  </a:lnTo>
                  <a:lnTo>
                    <a:pt x="65" y="588"/>
                  </a:lnTo>
                  <a:lnTo>
                    <a:pt x="66" y="588"/>
                  </a:lnTo>
                  <a:lnTo>
                    <a:pt x="109" y="504"/>
                  </a:lnTo>
                  <a:lnTo>
                    <a:pt x="131" y="504"/>
                  </a:lnTo>
                  <a:lnTo>
                    <a:pt x="72" y="617"/>
                  </a:lnTo>
                  <a:lnTo>
                    <a:pt x="68" y="624"/>
                  </a:lnTo>
                  <a:lnTo>
                    <a:pt x="64" y="633"/>
                  </a:lnTo>
                  <a:lnTo>
                    <a:pt x="56" y="640"/>
                  </a:lnTo>
                  <a:lnTo>
                    <a:pt x="48" y="646"/>
                  </a:lnTo>
                  <a:lnTo>
                    <a:pt x="36" y="647"/>
                  </a:lnTo>
                  <a:lnTo>
                    <a:pt x="32" y="647"/>
                  </a:lnTo>
                  <a:lnTo>
                    <a:pt x="28" y="647"/>
                  </a:lnTo>
                  <a:lnTo>
                    <a:pt x="25" y="647"/>
                  </a:lnTo>
                  <a:lnTo>
                    <a:pt x="22" y="646"/>
                  </a:lnTo>
                  <a:lnTo>
                    <a:pt x="23" y="627"/>
                  </a:lnTo>
                  <a:lnTo>
                    <a:pt x="26" y="627"/>
                  </a:lnTo>
                  <a:lnTo>
                    <a:pt x="29" y="629"/>
                  </a:lnTo>
                  <a:lnTo>
                    <a:pt x="33" y="629"/>
                  </a:lnTo>
                  <a:lnTo>
                    <a:pt x="40" y="627"/>
                  </a:lnTo>
                  <a:lnTo>
                    <a:pt x="45" y="623"/>
                  </a:lnTo>
                  <a:lnTo>
                    <a:pt x="50" y="619"/>
                  </a:lnTo>
                  <a:lnTo>
                    <a:pt x="53" y="614"/>
                  </a:lnTo>
                  <a:lnTo>
                    <a:pt x="54" y="609"/>
                  </a:lnTo>
                  <a:lnTo>
                    <a:pt x="0" y="504"/>
                  </a:lnTo>
                  <a:close/>
                  <a:moveTo>
                    <a:pt x="914" y="502"/>
                  </a:moveTo>
                  <a:lnTo>
                    <a:pt x="931" y="503"/>
                  </a:lnTo>
                  <a:lnTo>
                    <a:pt x="947" y="507"/>
                  </a:lnTo>
                  <a:lnTo>
                    <a:pt x="944" y="528"/>
                  </a:lnTo>
                  <a:lnTo>
                    <a:pt x="931" y="521"/>
                  </a:lnTo>
                  <a:lnTo>
                    <a:pt x="916" y="519"/>
                  </a:lnTo>
                  <a:lnTo>
                    <a:pt x="897" y="522"/>
                  </a:lnTo>
                  <a:lnTo>
                    <a:pt x="882" y="530"/>
                  </a:lnTo>
                  <a:lnTo>
                    <a:pt x="871" y="542"/>
                  </a:lnTo>
                  <a:lnTo>
                    <a:pt x="864" y="557"/>
                  </a:lnTo>
                  <a:lnTo>
                    <a:pt x="861" y="575"/>
                  </a:lnTo>
                  <a:lnTo>
                    <a:pt x="864" y="593"/>
                  </a:lnTo>
                  <a:lnTo>
                    <a:pt x="872" y="609"/>
                  </a:lnTo>
                  <a:lnTo>
                    <a:pt x="883" y="621"/>
                  </a:lnTo>
                  <a:lnTo>
                    <a:pt x="897" y="627"/>
                  </a:lnTo>
                  <a:lnTo>
                    <a:pt x="914" y="631"/>
                  </a:lnTo>
                  <a:lnTo>
                    <a:pt x="925" y="630"/>
                  </a:lnTo>
                  <a:lnTo>
                    <a:pt x="937" y="627"/>
                  </a:lnTo>
                  <a:lnTo>
                    <a:pt x="946" y="623"/>
                  </a:lnTo>
                  <a:lnTo>
                    <a:pt x="947" y="644"/>
                  </a:lnTo>
                  <a:lnTo>
                    <a:pt x="935" y="647"/>
                  </a:lnTo>
                  <a:lnTo>
                    <a:pt x="924" y="648"/>
                  </a:lnTo>
                  <a:lnTo>
                    <a:pt x="914" y="649"/>
                  </a:lnTo>
                  <a:lnTo>
                    <a:pt x="893" y="646"/>
                  </a:lnTo>
                  <a:lnTo>
                    <a:pt x="875" y="639"/>
                  </a:lnTo>
                  <a:lnTo>
                    <a:pt x="860" y="629"/>
                  </a:lnTo>
                  <a:lnTo>
                    <a:pt x="849" y="614"/>
                  </a:lnTo>
                  <a:lnTo>
                    <a:pt x="842" y="595"/>
                  </a:lnTo>
                  <a:lnTo>
                    <a:pt x="839" y="575"/>
                  </a:lnTo>
                  <a:lnTo>
                    <a:pt x="842" y="554"/>
                  </a:lnTo>
                  <a:lnTo>
                    <a:pt x="849" y="536"/>
                  </a:lnTo>
                  <a:lnTo>
                    <a:pt x="861" y="521"/>
                  </a:lnTo>
                  <a:lnTo>
                    <a:pt x="876" y="511"/>
                  </a:lnTo>
                  <a:lnTo>
                    <a:pt x="894" y="504"/>
                  </a:lnTo>
                  <a:lnTo>
                    <a:pt x="914" y="502"/>
                  </a:lnTo>
                  <a:close/>
                  <a:moveTo>
                    <a:pt x="232" y="284"/>
                  </a:moveTo>
                  <a:lnTo>
                    <a:pt x="218" y="287"/>
                  </a:lnTo>
                  <a:lnTo>
                    <a:pt x="206" y="293"/>
                  </a:lnTo>
                  <a:lnTo>
                    <a:pt x="198" y="302"/>
                  </a:lnTo>
                  <a:lnTo>
                    <a:pt x="191" y="313"/>
                  </a:lnTo>
                  <a:lnTo>
                    <a:pt x="187" y="326"/>
                  </a:lnTo>
                  <a:lnTo>
                    <a:pt x="186" y="340"/>
                  </a:lnTo>
                  <a:lnTo>
                    <a:pt x="187" y="354"/>
                  </a:lnTo>
                  <a:lnTo>
                    <a:pt x="190" y="367"/>
                  </a:lnTo>
                  <a:lnTo>
                    <a:pt x="197" y="379"/>
                  </a:lnTo>
                  <a:lnTo>
                    <a:pt x="206" y="387"/>
                  </a:lnTo>
                  <a:lnTo>
                    <a:pt x="218" y="394"/>
                  </a:lnTo>
                  <a:lnTo>
                    <a:pt x="232" y="396"/>
                  </a:lnTo>
                  <a:lnTo>
                    <a:pt x="247" y="394"/>
                  </a:lnTo>
                  <a:lnTo>
                    <a:pt x="259" y="387"/>
                  </a:lnTo>
                  <a:lnTo>
                    <a:pt x="268" y="379"/>
                  </a:lnTo>
                  <a:lnTo>
                    <a:pt x="274" y="367"/>
                  </a:lnTo>
                  <a:lnTo>
                    <a:pt x="278" y="354"/>
                  </a:lnTo>
                  <a:lnTo>
                    <a:pt x="279" y="340"/>
                  </a:lnTo>
                  <a:lnTo>
                    <a:pt x="278" y="326"/>
                  </a:lnTo>
                  <a:lnTo>
                    <a:pt x="274" y="313"/>
                  </a:lnTo>
                  <a:lnTo>
                    <a:pt x="267" y="302"/>
                  </a:lnTo>
                  <a:lnTo>
                    <a:pt x="259" y="293"/>
                  </a:lnTo>
                  <a:lnTo>
                    <a:pt x="247" y="287"/>
                  </a:lnTo>
                  <a:lnTo>
                    <a:pt x="232" y="284"/>
                  </a:lnTo>
                  <a:close/>
                  <a:moveTo>
                    <a:pt x="2023" y="269"/>
                  </a:moveTo>
                  <a:lnTo>
                    <a:pt x="2044" y="269"/>
                  </a:lnTo>
                  <a:lnTo>
                    <a:pt x="2044" y="380"/>
                  </a:lnTo>
                  <a:lnTo>
                    <a:pt x="2044" y="380"/>
                  </a:lnTo>
                  <a:lnTo>
                    <a:pt x="2110" y="269"/>
                  </a:lnTo>
                  <a:lnTo>
                    <a:pt x="2132" y="269"/>
                  </a:lnTo>
                  <a:lnTo>
                    <a:pt x="2132" y="411"/>
                  </a:lnTo>
                  <a:lnTo>
                    <a:pt x="2111" y="411"/>
                  </a:lnTo>
                  <a:lnTo>
                    <a:pt x="2111" y="302"/>
                  </a:lnTo>
                  <a:lnTo>
                    <a:pt x="2111" y="302"/>
                  </a:lnTo>
                  <a:lnTo>
                    <a:pt x="2044" y="411"/>
                  </a:lnTo>
                  <a:lnTo>
                    <a:pt x="2023" y="411"/>
                  </a:lnTo>
                  <a:lnTo>
                    <a:pt x="2023" y="269"/>
                  </a:lnTo>
                  <a:close/>
                  <a:moveTo>
                    <a:pt x="1868" y="269"/>
                  </a:moveTo>
                  <a:lnTo>
                    <a:pt x="1888" y="269"/>
                  </a:lnTo>
                  <a:lnTo>
                    <a:pt x="1888" y="380"/>
                  </a:lnTo>
                  <a:lnTo>
                    <a:pt x="1888" y="380"/>
                  </a:lnTo>
                  <a:lnTo>
                    <a:pt x="1955" y="269"/>
                  </a:lnTo>
                  <a:lnTo>
                    <a:pt x="1976" y="269"/>
                  </a:lnTo>
                  <a:lnTo>
                    <a:pt x="1976" y="411"/>
                  </a:lnTo>
                  <a:lnTo>
                    <a:pt x="1956" y="411"/>
                  </a:lnTo>
                  <a:lnTo>
                    <a:pt x="1956" y="302"/>
                  </a:lnTo>
                  <a:lnTo>
                    <a:pt x="1956" y="302"/>
                  </a:lnTo>
                  <a:lnTo>
                    <a:pt x="1888" y="411"/>
                  </a:lnTo>
                  <a:lnTo>
                    <a:pt x="1868" y="411"/>
                  </a:lnTo>
                  <a:lnTo>
                    <a:pt x="1868" y="269"/>
                  </a:lnTo>
                  <a:close/>
                  <a:moveTo>
                    <a:pt x="1723" y="269"/>
                  </a:moveTo>
                  <a:lnTo>
                    <a:pt x="1744" y="269"/>
                  </a:lnTo>
                  <a:lnTo>
                    <a:pt x="1744" y="332"/>
                  </a:lnTo>
                  <a:lnTo>
                    <a:pt x="1805" y="269"/>
                  </a:lnTo>
                  <a:lnTo>
                    <a:pt x="1832" y="269"/>
                  </a:lnTo>
                  <a:lnTo>
                    <a:pt x="1765" y="336"/>
                  </a:lnTo>
                  <a:lnTo>
                    <a:pt x="1837" y="411"/>
                  </a:lnTo>
                  <a:lnTo>
                    <a:pt x="1807" y="411"/>
                  </a:lnTo>
                  <a:lnTo>
                    <a:pt x="1744" y="341"/>
                  </a:lnTo>
                  <a:lnTo>
                    <a:pt x="1744" y="411"/>
                  </a:lnTo>
                  <a:lnTo>
                    <a:pt x="1723" y="411"/>
                  </a:lnTo>
                  <a:lnTo>
                    <a:pt x="1723" y="269"/>
                  </a:lnTo>
                  <a:close/>
                  <a:moveTo>
                    <a:pt x="1469" y="269"/>
                  </a:moveTo>
                  <a:lnTo>
                    <a:pt x="1549" y="269"/>
                  </a:lnTo>
                  <a:lnTo>
                    <a:pt x="1549" y="287"/>
                  </a:lnTo>
                  <a:lnTo>
                    <a:pt x="1490" y="287"/>
                  </a:lnTo>
                  <a:lnTo>
                    <a:pt x="1490" y="328"/>
                  </a:lnTo>
                  <a:lnTo>
                    <a:pt x="1543" y="328"/>
                  </a:lnTo>
                  <a:lnTo>
                    <a:pt x="1543" y="347"/>
                  </a:lnTo>
                  <a:lnTo>
                    <a:pt x="1490" y="347"/>
                  </a:lnTo>
                  <a:lnTo>
                    <a:pt x="1490" y="393"/>
                  </a:lnTo>
                  <a:lnTo>
                    <a:pt x="1549" y="393"/>
                  </a:lnTo>
                  <a:lnTo>
                    <a:pt x="1549" y="411"/>
                  </a:lnTo>
                  <a:lnTo>
                    <a:pt x="1469" y="411"/>
                  </a:lnTo>
                  <a:lnTo>
                    <a:pt x="1469" y="269"/>
                  </a:lnTo>
                  <a:close/>
                  <a:moveTo>
                    <a:pt x="1337" y="269"/>
                  </a:moveTo>
                  <a:lnTo>
                    <a:pt x="1357" y="269"/>
                  </a:lnTo>
                  <a:lnTo>
                    <a:pt x="1357" y="292"/>
                  </a:lnTo>
                  <a:lnTo>
                    <a:pt x="1358" y="307"/>
                  </a:lnTo>
                  <a:lnTo>
                    <a:pt x="1362" y="319"/>
                  </a:lnTo>
                  <a:lnTo>
                    <a:pt x="1369" y="328"/>
                  </a:lnTo>
                  <a:lnTo>
                    <a:pt x="1378" y="334"/>
                  </a:lnTo>
                  <a:lnTo>
                    <a:pt x="1392" y="336"/>
                  </a:lnTo>
                  <a:lnTo>
                    <a:pt x="1398" y="336"/>
                  </a:lnTo>
                  <a:lnTo>
                    <a:pt x="1403" y="335"/>
                  </a:lnTo>
                  <a:lnTo>
                    <a:pt x="1403" y="269"/>
                  </a:lnTo>
                  <a:lnTo>
                    <a:pt x="1423" y="269"/>
                  </a:lnTo>
                  <a:lnTo>
                    <a:pt x="1423" y="411"/>
                  </a:lnTo>
                  <a:lnTo>
                    <a:pt x="1403" y="411"/>
                  </a:lnTo>
                  <a:lnTo>
                    <a:pt x="1403" y="353"/>
                  </a:lnTo>
                  <a:lnTo>
                    <a:pt x="1398" y="353"/>
                  </a:lnTo>
                  <a:lnTo>
                    <a:pt x="1392" y="354"/>
                  </a:lnTo>
                  <a:lnTo>
                    <a:pt x="1376" y="352"/>
                  </a:lnTo>
                  <a:lnTo>
                    <a:pt x="1362" y="348"/>
                  </a:lnTo>
                  <a:lnTo>
                    <a:pt x="1352" y="339"/>
                  </a:lnTo>
                  <a:lnTo>
                    <a:pt x="1343" y="327"/>
                  </a:lnTo>
                  <a:lnTo>
                    <a:pt x="1339" y="312"/>
                  </a:lnTo>
                  <a:lnTo>
                    <a:pt x="1337" y="294"/>
                  </a:lnTo>
                  <a:lnTo>
                    <a:pt x="1337" y="269"/>
                  </a:lnTo>
                  <a:close/>
                  <a:moveTo>
                    <a:pt x="1192" y="269"/>
                  </a:moveTo>
                  <a:lnTo>
                    <a:pt x="1212" y="269"/>
                  </a:lnTo>
                  <a:lnTo>
                    <a:pt x="1212" y="380"/>
                  </a:lnTo>
                  <a:lnTo>
                    <a:pt x="1213" y="380"/>
                  </a:lnTo>
                  <a:lnTo>
                    <a:pt x="1280" y="269"/>
                  </a:lnTo>
                  <a:lnTo>
                    <a:pt x="1301" y="269"/>
                  </a:lnTo>
                  <a:lnTo>
                    <a:pt x="1301" y="411"/>
                  </a:lnTo>
                  <a:lnTo>
                    <a:pt x="1281" y="411"/>
                  </a:lnTo>
                  <a:lnTo>
                    <a:pt x="1281" y="302"/>
                  </a:lnTo>
                  <a:lnTo>
                    <a:pt x="1280" y="302"/>
                  </a:lnTo>
                  <a:lnTo>
                    <a:pt x="1213" y="411"/>
                  </a:lnTo>
                  <a:lnTo>
                    <a:pt x="1192" y="411"/>
                  </a:lnTo>
                  <a:lnTo>
                    <a:pt x="1192" y="269"/>
                  </a:lnTo>
                  <a:close/>
                  <a:moveTo>
                    <a:pt x="1037" y="269"/>
                  </a:moveTo>
                  <a:lnTo>
                    <a:pt x="1057" y="269"/>
                  </a:lnTo>
                  <a:lnTo>
                    <a:pt x="1057" y="328"/>
                  </a:lnTo>
                  <a:lnTo>
                    <a:pt x="1126" y="328"/>
                  </a:lnTo>
                  <a:lnTo>
                    <a:pt x="1126" y="269"/>
                  </a:lnTo>
                  <a:lnTo>
                    <a:pt x="1146" y="269"/>
                  </a:lnTo>
                  <a:lnTo>
                    <a:pt x="1146" y="411"/>
                  </a:lnTo>
                  <a:lnTo>
                    <a:pt x="1126" y="411"/>
                  </a:lnTo>
                  <a:lnTo>
                    <a:pt x="1126" y="347"/>
                  </a:lnTo>
                  <a:lnTo>
                    <a:pt x="1057" y="347"/>
                  </a:lnTo>
                  <a:lnTo>
                    <a:pt x="1057" y="411"/>
                  </a:lnTo>
                  <a:lnTo>
                    <a:pt x="1037" y="411"/>
                  </a:lnTo>
                  <a:lnTo>
                    <a:pt x="1037" y="269"/>
                  </a:lnTo>
                  <a:close/>
                  <a:moveTo>
                    <a:pt x="880" y="269"/>
                  </a:moveTo>
                  <a:lnTo>
                    <a:pt x="905" y="269"/>
                  </a:lnTo>
                  <a:lnTo>
                    <a:pt x="942" y="324"/>
                  </a:lnTo>
                  <a:lnTo>
                    <a:pt x="980" y="269"/>
                  </a:lnTo>
                  <a:lnTo>
                    <a:pt x="1003" y="269"/>
                  </a:lnTo>
                  <a:lnTo>
                    <a:pt x="955" y="337"/>
                  </a:lnTo>
                  <a:lnTo>
                    <a:pt x="1008" y="411"/>
                  </a:lnTo>
                  <a:lnTo>
                    <a:pt x="982" y="411"/>
                  </a:lnTo>
                  <a:lnTo>
                    <a:pt x="940" y="351"/>
                  </a:lnTo>
                  <a:lnTo>
                    <a:pt x="899" y="411"/>
                  </a:lnTo>
                  <a:lnTo>
                    <a:pt x="876" y="411"/>
                  </a:lnTo>
                  <a:lnTo>
                    <a:pt x="927" y="337"/>
                  </a:lnTo>
                  <a:lnTo>
                    <a:pt x="880" y="269"/>
                  </a:lnTo>
                  <a:close/>
                  <a:moveTo>
                    <a:pt x="771" y="269"/>
                  </a:moveTo>
                  <a:lnTo>
                    <a:pt x="851" y="269"/>
                  </a:lnTo>
                  <a:lnTo>
                    <a:pt x="851" y="287"/>
                  </a:lnTo>
                  <a:lnTo>
                    <a:pt x="791" y="287"/>
                  </a:lnTo>
                  <a:lnTo>
                    <a:pt x="791" y="328"/>
                  </a:lnTo>
                  <a:lnTo>
                    <a:pt x="846" y="328"/>
                  </a:lnTo>
                  <a:lnTo>
                    <a:pt x="846" y="347"/>
                  </a:lnTo>
                  <a:lnTo>
                    <a:pt x="791" y="347"/>
                  </a:lnTo>
                  <a:lnTo>
                    <a:pt x="791" y="393"/>
                  </a:lnTo>
                  <a:lnTo>
                    <a:pt x="851" y="393"/>
                  </a:lnTo>
                  <a:lnTo>
                    <a:pt x="851" y="411"/>
                  </a:lnTo>
                  <a:lnTo>
                    <a:pt x="771" y="411"/>
                  </a:lnTo>
                  <a:lnTo>
                    <a:pt x="771" y="269"/>
                  </a:lnTo>
                  <a:close/>
                  <a:moveTo>
                    <a:pt x="633" y="269"/>
                  </a:moveTo>
                  <a:lnTo>
                    <a:pt x="741" y="269"/>
                  </a:lnTo>
                  <a:lnTo>
                    <a:pt x="741" y="287"/>
                  </a:lnTo>
                  <a:lnTo>
                    <a:pt x="697" y="287"/>
                  </a:lnTo>
                  <a:lnTo>
                    <a:pt x="697" y="411"/>
                  </a:lnTo>
                  <a:lnTo>
                    <a:pt x="677" y="411"/>
                  </a:lnTo>
                  <a:lnTo>
                    <a:pt x="677" y="287"/>
                  </a:lnTo>
                  <a:lnTo>
                    <a:pt x="633" y="287"/>
                  </a:lnTo>
                  <a:lnTo>
                    <a:pt x="633" y="269"/>
                  </a:lnTo>
                  <a:close/>
                  <a:moveTo>
                    <a:pt x="494" y="269"/>
                  </a:moveTo>
                  <a:lnTo>
                    <a:pt x="515" y="269"/>
                  </a:lnTo>
                  <a:lnTo>
                    <a:pt x="515" y="380"/>
                  </a:lnTo>
                  <a:lnTo>
                    <a:pt x="515" y="380"/>
                  </a:lnTo>
                  <a:lnTo>
                    <a:pt x="582" y="269"/>
                  </a:lnTo>
                  <a:lnTo>
                    <a:pt x="603" y="269"/>
                  </a:lnTo>
                  <a:lnTo>
                    <a:pt x="603" y="411"/>
                  </a:lnTo>
                  <a:lnTo>
                    <a:pt x="582" y="411"/>
                  </a:lnTo>
                  <a:lnTo>
                    <a:pt x="582" y="302"/>
                  </a:lnTo>
                  <a:lnTo>
                    <a:pt x="582" y="302"/>
                  </a:lnTo>
                  <a:lnTo>
                    <a:pt x="516" y="411"/>
                  </a:lnTo>
                  <a:lnTo>
                    <a:pt x="494" y="411"/>
                  </a:lnTo>
                  <a:lnTo>
                    <a:pt x="494" y="269"/>
                  </a:lnTo>
                  <a:close/>
                  <a:moveTo>
                    <a:pt x="359" y="269"/>
                  </a:moveTo>
                  <a:lnTo>
                    <a:pt x="447" y="269"/>
                  </a:lnTo>
                  <a:lnTo>
                    <a:pt x="447" y="411"/>
                  </a:lnTo>
                  <a:lnTo>
                    <a:pt x="427" y="411"/>
                  </a:lnTo>
                  <a:lnTo>
                    <a:pt x="427" y="287"/>
                  </a:lnTo>
                  <a:lnTo>
                    <a:pt x="380" y="287"/>
                  </a:lnTo>
                  <a:lnTo>
                    <a:pt x="380" y="328"/>
                  </a:lnTo>
                  <a:lnTo>
                    <a:pt x="380" y="342"/>
                  </a:lnTo>
                  <a:lnTo>
                    <a:pt x="379" y="357"/>
                  </a:lnTo>
                  <a:lnTo>
                    <a:pt x="378" y="371"/>
                  </a:lnTo>
                  <a:lnTo>
                    <a:pt x="374" y="384"/>
                  </a:lnTo>
                  <a:lnTo>
                    <a:pt x="370" y="396"/>
                  </a:lnTo>
                  <a:lnTo>
                    <a:pt x="363" y="406"/>
                  </a:lnTo>
                  <a:lnTo>
                    <a:pt x="354" y="411"/>
                  </a:lnTo>
                  <a:lnTo>
                    <a:pt x="341" y="413"/>
                  </a:lnTo>
                  <a:lnTo>
                    <a:pt x="335" y="413"/>
                  </a:lnTo>
                  <a:lnTo>
                    <a:pt x="329" y="412"/>
                  </a:lnTo>
                  <a:lnTo>
                    <a:pt x="325" y="411"/>
                  </a:lnTo>
                  <a:lnTo>
                    <a:pt x="325" y="394"/>
                  </a:lnTo>
                  <a:lnTo>
                    <a:pt x="329" y="395"/>
                  </a:lnTo>
                  <a:lnTo>
                    <a:pt x="334" y="395"/>
                  </a:lnTo>
                  <a:lnTo>
                    <a:pt x="338" y="396"/>
                  </a:lnTo>
                  <a:lnTo>
                    <a:pt x="345" y="393"/>
                  </a:lnTo>
                  <a:lnTo>
                    <a:pt x="351" y="386"/>
                  </a:lnTo>
                  <a:lnTo>
                    <a:pt x="355" y="376"/>
                  </a:lnTo>
                  <a:lnTo>
                    <a:pt x="357" y="363"/>
                  </a:lnTo>
                  <a:lnTo>
                    <a:pt x="359" y="349"/>
                  </a:lnTo>
                  <a:lnTo>
                    <a:pt x="359" y="334"/>
                  </a:lnTo>
                  <a:lnTo>
                    <a:pt x="359" y="321"/>
                  </a:lnTo>
                  <a:lnTo>
                    <a:pt x="359" y="269"/>
                  </a:lnTo>
                  <a:close/>
                  <a:moveTo>
                    <a:pt x="18" y="269"/>
                  </a:moveTo>
                  <a:lnTo>
                    <a:pt x="126" y="269"/>
                  </a:lnTo>
                  <a:lnTo>
                    <a:pt x="126" y="411"/>
                  </a:lnTo>
                  <a:lnTo>
                    <a:pt x="105" y="411"/>
                  </a:lnTo>
                  <a:lnTo>
                    <a:pt x="105" y="287"/>
                  </a:lnTo>
                  <a:lnTo>
                    <a:pt x="37" y="287"/>
                  </a:lnTo>
                  <a:lnTo>
                    <a:pt x="37" y="411"/>
                  </a:lnTo>
                  <a:lnTo>
                    <a:pt x="18" y="411"/>
                  </a:lnTo>
                  <a:lnTo>
                    <a:pt x="18" y="269"/>
                  </a:lnTo>
                  <a:close/>
                  <a:moveTo>
                    <a:pt x="1658" y="267"/>
                  </a:moveTo>
                  <a:lnTo>
                    <a:pt x="1674" y="268"/>
                  </a:lnTo>
                  <a:lnTo>
                    <a:pt x="1689" y="273"/>
                  </a:lnTo>
                  <a:lnTo>
                    <a:pt x="1688" y="293"/>
                  </a:lnTo>
                  <a:lnTo>
                    <a:pt x="1674" y="287"/>
                  </a:lnTo>
                  <a:lnTo>
                    <a:pt x="1658" y="284"/>
                  </a:lnTo>
                  <a:lnTo>
                    <a:pt x="1640" y="288"/>
                  </a:lnTo>
                  <a:lnTo>
                    <a:pt x="1625" y="295"/>
                  </a:lnTo>
                  <a:lnTo>
                    <a:pt x="1614" y="307"/>
                  </a:lnTo>
                  <a:lnTo>
                    <a:pt x="1607" y="322"/>
                  </a:lnTo>
                  <a:lnTo>
                    <a:pt x="1605" y="340"/>
                  </a:lnTo>
                  <a:lnTo>
                    <a:pt x="1607" y="358"/>
                  </a:lnTo>
                  <a:lnTo>
                    <a:pt x="1614" y="375"/>
                  </a:lnTo>
                  <a:lnTo>
                    <a:pt x="1626" y="385"/>
                  </a:lnTo>
                  <a:lnTo>
                    <a:pt x="1641" y="393"/>
                  </a:lnTo>
                  <a:lnTo>
                    <a:pt x="1658" y="396"/>
                  </a:lnTo>
                  <a:lnTo>
                    <a:pt x="1669" y="395"/>
                  </a:lnTo>
                  <a:lnTo>
                    <a:pt x="1680" y="393"/>
                  </a:lnTo>
                  <a:lnTo>
                    <a:pt x="1688" y="388"/>
                  </a:lnTo>
                  <a:lnTo>
                    <a:pt x="1689" y="409"/>
                  </a:lnTo>
                  <a:lnTo>
                    <a:pt x="1678" y="412"/>
                  </a:lnTo>
                  <a:lnTo>
                    <a:pt x="1667" y="413"/>
                  </a:lnTo>
                  <a:lnTo>
                    <a:pt x="1657" y="413"/>
                  </a:lnTo>
                  <a:lnTo>
                    <a:pt x="1637" y="411"/>
                  </a:lnTo>
                  <a:lnTo>
                    <a:pt x="1618" y="405"/>
                  </a:lnTo>
                  <a:lnTo>
                    <a:pt x="1603" y="394"/>
                  </a:lnTo>
                  <a:lnTo>
                    <a:pt x="1592" y="379"/>
                  </a:lnTo>
                  <a:lnTo>
                    <a:pt x="1585" y="361"/>
                  </a:lnTo>
                  <a:lnTo>
                    <a:pt x="1583" y="339"/>
                  </a:lnTo>
                  <a:lnTo>
                    <a:pt x="1585" y="319"/>
                  </a:lnTo>
                  <a:lnTo>
                    <a:pt x="1593" y="302"/>
                  </a:lnTo>
                  <a:lnTo>
                    <a:pt x="1603" y="287"/>
                  </a:lnTo>
                  <a:lnTo>
                    <a:pt x="1618" y="276"/>
                  </a:lnTo>
                  <a:lnTo>
                    <a:pt x="1637" y="269"/>
                  </a:lnTo>
                  <a:lnTo>
                    <a:pt x="1658" y="267"/>
                  </a:lnTo>
                  <a:close/>
                  <a:moveTo>
                    <a:pt x="232" y="267"/>
                  </a:moveTo>
                  <a:lnTo>
                    <a:pt x="252" y="269"/>
                  </a:lnTo>
                  <a:lnTo>
                    <a:pt x="269" y="277"/>
                  </a:lnTo>
                  <a:lnTo>
                    <a:pt x="282" y="288"/>
                  </a:lnTo>
                  <a:lnTo>
                    <a:pt x="292" y="303"/>
                  </a:lnTo>
                  <a:lnTo>
                    <a:pt x="298" y="320"/>
                  </a:lnTo>
                  <a:lnTo>
                    <a:pt x="300" y="340"/>
                  </a:lnTo>
                  <a:lnTo>
                    <a:pt x="298" y="361"/>
                  </a:lnTo>
                  <a:lnTo>
                    <a:pt x="292" y="378"/>
                  </a:lnTo>
                  <a:lnTo>
                    <a:pt x="282" y="393"/>
                  </a:lnTo>
                  <a:lnTo>
                    <a:pt x="269" y="405"/>
                  </a:lnTo>
                  <a:lnTo>
                    <a:pt x="252" y="411"/>
                  </a:lnTo>
                  <a:lnTo>
                    <a:pt x="232" y="413"/>
                  </a:lnTo>
                  <a:lnTo>
                    <a:pt x="213" y="411"/>
                  </a:lnTo>
                  <a:lnTo>
                    <a:pt x="195" y="405"/>
                  </a:lnTo>
                  <a:lnTo>
                    <a:pt x="182" y="393"/>
                  </a:lnTo>
                  <a:lnTo>
                    <a:pt x="172" y="378"/>
                  </a:lnTo>
                  <a:lnTo>
                    <a:pt x="167" y="361"/>
                  </a:lnTo>
                  <a:lnTo>
                    <a:pt x="164" y="340"/>
                  </a:lnTo>
                  <a:lnTo>
                    <a:pt x="167" y="320"/>
                  </a:lnTo>
                  <a:lnTo>
                    <a:pt x="172" y="303"/>
                  </a:lnTo>
                  <a:lnTo>
                    <a:pt x="182" y="288"/>
                  </a:lnTo>
                  <a:lnTo>
                    <a:pt x="195" y="277"/>
                  </a:lnTo>
                  <a:lnTo>
                    <a:pt x="213" y="269"/>
                  </a:lnTo>
                  <a:lnTo>
                    <a:pt x="232" y="267"/>
                  </a:lnTo>
                  <a:close/>
                  <a:moveTo>
                    <a:pt x="2052" y="236"/>
                  </a:moveTo>
                  <a:lnTo>
                    <a:pt x="2059" y="241"/>
                  </a:lnTo>
                  <a:lnTo>
                    <a:pt x="2068" y="243"/>
                  </a:lnTo>
                  <a:lnTo>
                    <a:pt x="2077" y="244"/>
                  </a:lnTo>
                  <a:lnTo>
                    <a:pt x="2087" y="243"/>
                  </a:lnTo>
                  <a:lnTo>
                    <a:pt x="2096" y="241"/>
                  </a:lnTo>
                  <a:lnTo>
                    <a:pt x="2103" y="236"/>
                  </a:lnTo>
                  <a:lnTo>
                    <a:pt x="2106" y="254"/>
                  </a:lnTo>
                  <a:lnTo>
                    <a:pt x="2097" y="257"/>
                  </a:lnTo>
                  <a:lnTo>
                    <a:pt x="2087" y="259"/>
                  </a:lnTo>
                  <a:lnTo>
                    <a:pt x="2077" y="260"/>
                  </a:lnTo>
                  <a:lnTo>
                    <a:pt x="2068" y="259"/>
                  </a:lnTo>
                  <a:lnTo>
                    <a:pt x="2058" y="257"/>
                  </a:lnTo>
                  <a:lnTo>
                    <a:pt x="2049" y="254"/>
                  </a:lnTo>
                  <a:lnTo>
                    <a:pt x="2052" y="236"/>
                  </a:lnTo>
                  <a:close/>
                  <a:moveTo>
                    <a:pt x="199" y="50"/>
                  </a:moveTo>
                  <a:lnTo>
                    <a:pt x="185" y="52"/>
                  </a:lnTo>
                  <a:lnTo>
                    <a:pt x="173" y="57"/>
                  </a:lnTo>
                  <a:lnTo>
                    <a:pt x="163" y="67"/>
                  </a:lnTo>
                  <a:lnTo>
                    <a:pt x="157" y="78"/>
                  </a:lnTo>
                  <a:lnTo>
                    <a:pt x="154" y="92"/>
                  </a:lnTo>
                  <a:lnTo>
                    <a:pt x="152" y="105"/>
                  </a:lnTo>
                  <a:lnTo>
                    <a:pt x="153" y="119"/>
                  </a:lnTo>
                  <a:lnTo>
                    <a:pt x="157" y="132"/>
                  </a:lnTo>
                  <a:lnTo>
                    <a:pt x="163" y="143"/>
                  </a:lnTo>
                  <a:lnTo>
                    <a:pt x="172" y="153"/>
                  </a:lnTo>
                  <a:lnTo>
                    <a:pt x="184" y="158"/>
                  </a:lnTo>
                  <a:lnTo>
                    <a:pt x="199" y="160"/>
                  </a:lnTo>
                  <a:lnTo>
                    <a:pt x="214" y="158"/>
                  </a:lnTo>
                  <a:lnTo>
                    <a:pt x="225" y="153"/>
                  </a:lnTo>
                  <a:lnTo>
                    <a:pt x="234" y="143"/>
                  </a:lnTo>
                  <a:lnTo>
                    <a:pt x="240" y="132"/>
                  </a:lnTo>
                  <a:lnTo>
                    <a:pt x="244" y="119"/>
                  </a:lnTo>
                  <a:lnTo>
                    <a:pt x="245" y="105"/>
                  </a:lnTo>
                  <a:lnTo>
                    <a:pt x="244" y="92"/>
                  </a:lnTo>
                  <a:lnTo>
                    <a:pt x="240" y="78"/>
                  </a:lnTo>
                  <a:lnTo>
                    <a:pt x="234" y="67"/>
                  </a:lnTo>
                  <a:lnTo>
                    <a:pt x="224" y="57"/>
                  </a:lnTo>
                  <a:lnTo>
                    <a:pt x="213" y="52"/>
                  </a:lnTo>
                  <a:lnTo>
                    <a:pt x="199" y="50"/>
                  </a:lnTo>
                  <a:close/>
                  <a:moveTo>
                    <a:pt x="938" y="35"/>
                  </a:moveTo>
                  <a:lnTo>
                    <a:pt x="958" y="35"/>
                  </a:lnTo>
                  <a:lnTo>
                    <a:pt x="958" y="145"/>
                  </a:lnTo>
                  <a:lnTo>
                    <a:pt x="958" y="145"/>
                  </a:lnTo>
                  <a:lnTo>
                    <a:pt x="1026" y="35"/>
                  </a:lnTo>
                  <a:lnTo>
                    <a:pt x="1046" y="35"/>
                  </a:lnTo>
                  <a:lnTo>
                    <a:pt x="1046" y="176"/>
                  </a:lnTo>
                  <a:lnTo>
                    <a:pt x="1026" y="176"/>
                  </a:lnTo>
                  <a:lnTo>
                    <a:pt x="1026" y="66"/>
                  </a:lnTo>
                  <a:lnTo>
                    <a:pt x="1026" y="66"/>
                  </a:lnTo>
                  <a:lnTo>
                    <a:pt x="959" y="176"/>
                  </a:lnTo>
                  <a:lnTo>
                    <a:pt x="938" y="176"/>
                  </a:lnTo>
                  <a:lnTo>
                    <a:pt x="938" y="35"/>
                  </a:lnTo>
                  <a:close/>
                  <a:moveTo>
                    <a:pt x="783" y="35"/>
                  </a:moveTo>
                  <a:lnTo>
                    <a:pt x="803" y="35"/>
                  </a:lnTo>
                  <a:lnTo>
                    <a:pt x="803" y="145"/>
                  </a:lnTo>
                  <a:lnTo>
                    <a:pt x="803" y="145"/>
                  </a:lnTo>
                  <a:lnTo>
                    <a:pt x="871" y="35"/>
                  </a:lnTo>
                  <a:lnTo>
                    <a:pt x="891" y="35"/>
                  </a:lnTo>
                  <a:lnTo>
                    <a:pt x="891" y="176"/>
                  </a:lnTo>
                  <a:lnTo>
                    <a:pt x="871" y="176"/>
                  </a:lnTo>
                  <a:lnTo>
                    <a:pt x="871" y="66"/>
                  </a:lnTo>
                  <a:lnTo>
                    <a:pt x="871" y="66"/>
                  </a:lnTo>
                  <a:lnTo>
                    <a:pt x="804" y="176"/>
                  </a:lnTo>
                  <a:lnTo>
                    <a:pt x="783" y="176"/>
                  </a:lnTo>
                  <a:lnTo>
                    <a:pt x="783" y="35"/>
                  </a:lnTo>
                  <a:close/>
                  <a:moveTo>
                    <a:pt x="639" y="35"/>
                  </a:moveTo>
                  <a:lnTo>
                    <a:pt x="658" y="35"/>
                  </a:lnTo>
                  <a:lnTo>
                    <a:pt x="658" y="97"/>
                  </a:lnTo>
                  <a:lnTo>
                    <a:pt x="719" y="35"/>
                  </a:lnTo>
                  <a:lnTo>
                    <a:pt x="746" y="35"/>
                  </a:lnTo>
                  <a:lnTo>
                    <a:pt x="680" y="101"/>
                  </a:lnTo>
                  <a:lnTo>
                    <a:pt x="752" y="176"/>
                  </a:lnTo>
                  <a:lnTo>
                    <a:pt x="722" y="176"/>
                  </a:lnTo>
                  <a:lnTo>
                    <a:pt x="658" y="107"/>
                  </a:lnTo>
                  <a:lnTo>
                    <a:pt x="658" y="176"/>
                  </a:lnTo>
                  <a:lnTo>
                    <a:pt x="639" y="176"/>
                  </a:lnTo>
                  <a:lnTo>
                    <a:pt x="639" y="35"/>
                  </a:lnTo>
                  <a:close/>
                  <a:moveTo>
                    <a:pt x="305" y="35"/>
                  </a:moveTo>
                  <a:lnTo>
                    <a:pt x="338" y="35"/>
                  </a:lnTo>
                  <a:lnTo>
                    <a:pt x="383" y="152"/>
                  </a:lnTo>
                  <a:lnTo>
                    <a:pt x="426" y="35"/>
                  </a:lnTo>
                  <a:lnTo>
                    <a:pt x="460" y="35"/>
                  </a:lnTo>
                  <a:lnTo>
                    <a:pt x="460" y="176"/>
                  </a:lnTo>
                  <a:lnTo>
                    <a:pt x="440" y="176"/>
                  </a:lnTo>
                  <a:lnTo>
                    <a:pt x="440" y="53"/>
                  </a:lnTo>
                  <a:lnTo>
                    <a:pt x="439" y="53"/>
                  </a:lnTo>
                  <a:lnTo>
                    <a:pt x="392" y="176"/>
                  </a:lnTo>
                  <a:lnTo>
                    <a:pt x="372" y="176"/>
                  </a:lnTo>
                  <a:lnTo>
                    <a:pt x="325" y="53"/>
                  </a:lnTo>
                  <a:lnTo>
                    <a:pt x="325" y="53"/>
                  </a:lnTo>
                  <a:lnTo>
                    <a:pt x="325" y="176"/>
                  </a:lnTo>
                  <a:lnTo>
                    <a:pt x="305" y="176"/>
                  </a:lnTo>
                  <a:lnTo>
                    <a:pt x="305" y="35"/>
                  </a:lnTo>
                  <a:close/>
                  <a:moveTo>
                    <a:pt x="0" y="35"/>
                  </a:moveTo>
                  <a:lnTo>
                    <a:pt x="109" y="35"/>
                  </a:lnTo>
                  <a:lnTo>
                    <a:pt x="109" y="52"/>
                  </a:lnTo>
                  <a:lnTo>
                    <a:pt x="65" y="52"/>
                  </a:lnTo>
                  <a:lnTo>
                    <a:pt x="65" y="176"/>
                  </a:lnTo>
                  <a:lnTo>
                    <a:pt x="44" y="176"/>
                  </a:lnTo>
                  <a:lnTo>
                    <a:pt x="44" y="52"/>
                  </a:lnTo>
                  <a:lnTo>
                    <a:pt x="0" y="52"/>
                  </a:lnTo>
                  <a:lnTo>
                    <a:pt x="0" y="35"/>
                  </a:lnTo>
                  <a:close/>
                  <a:moveTo>
                    <a:pt x="573" y="31"/>
                  </a:moveTo>
                  <a:lnTo>
                    <a:pt x="589" y="33"/>
                  </a:lnTo>
                  <a:lnTo>
                    <a:pt x="604" y="38"/>
                  </a:lnTo>
                  <a:lnTo>
                    <a:pt x="603" y="57"/>
                  </a:lnTo>
                  <a:lnTo>
                    <a:pt x="589" y="52"/>
                  </a:lnTo>
                  <a:lnTo>
                    <a:pt x="574" y="50"/>
                  </a:lnTo>
                  <a:lnTo>
                    <a:pt x="555" y="52"/>
                  </a:lnTo>
                  <a:lnTo>
                    <a:pt x="540" y="60"/>
                  </a:lnTo>
                  <a:lnTo>
                    <a:pt x="529" y="72"/>
                  </a:lnTo>
                  <a:lnTo>
                    <a:pt x="521" y="87"/>
                  </a:lnTo>
                  <a:lnTo>
                    <a:pt x="519" y="105"/>
                  </a:lnTo>
                  <a:lnTo>
                    <a:pt x="521" y="124"/>
                  </a:lnTo>
                  <a:lnTo>
                    <a:pt x="530" y="139"/>
                  </a:lnTo>
                  <a:lnTo>
                    <a:pt x="540" y="150"/>
                  </a:lnTo>
                  <a:lnTo>
                    <a:pt x="555" y="158"/>
                  </a:lnTo>
                  <a:lnTo>
                    <a:pt x="573" y="160"/>
                  </a:lnTo>
                  <a:lnTo>
                    <a:pt x="583" y="160"/>
                  </a:lnTo>
                  <a:lnTo>
                    <a:pt x="594" y="157"/>
                  </a:lnTo>
                  <a:lnTo>
                    <a:pt x="604" y="154"/>
                  </a:lnTo>
                  <a:lnTo>
                    <a:pt x="605" y="173"/>
                  </a:lnTo>
                  <a:lnTo>
                    <a:pt x="593" y="177"/>
                  </a:lnTo>
                  <a:lnTo>
                    <a:pt x="582" y="178"/>
                  </a:lnTo>
                  <a:lnTo>
                    <a:pt x="573" y="178"/>
                  </a:lnTo>
                  <a:lnTo>
                    <a:pt x="551" y="176"/>
                  </a:lnTo>
                  <a:lnTo>
                    <a:pt x="533" y="170"/>
                  </a:lnTo>
                  <a:lnTo>
                    <a:pt x="518" y="158"/>
                  </a:lnTo>
                  <a:lnTo>
                    <a:pt x="507" y="144"/>
                  </a:lnTo>
                  <a:lnTo>
                    <a:pt x="500" y="126"/>
                  </a:lnTo>
                  <a:lnTo>
                    <a:pt x="498" y="104"/>
                  </a:lnTo>
                  <a:lnTo>
                    <a:pt x="500" y="84"/>
                  </a:lnTo>
                  <a:lnTo>
                    <a:pt x="507" y="66"/>
                  </a:lnTo>
                  <a:lnTo>
                    <a:pt x="519" y="52"/>
                  </a:lnTo>
                  <a:lnTo>
                    <a:pt x="534" y="41"/>
                  </a:lnTo>
                  <a:lnTo>
                    <a:pt x="552" y="34"/>
                  </a:lnTo>
                  <a:lnTo>
                    <a:pt x="573" y="31"/>
                  </a:lnTo>
                  <a:close/>
                  <a:moveTo>
                    <a:pt x="199" y="31"/>
                  </a:moveTo>
                  <a:lnTo>
                    <a:pt x="219" y="35"/>
                  </a:lnTo>
                  <a:lnTo>
                    <a:pt x="235" y="41"/>
                  </a:lnTo>
                  <a:lnTo>
                    <a:pt x="249" y="53"/>
                  </a:lnTo>
                  <a:lnTo>
                    <a:pt x="259" y="68"/>
                  </a:lnTo>
                  <a:lnTo>
                    <a:pt x="265" y="85"/>
                  </a:lnTo>
                  <a:lnTo>
                    <a:pt x="267" y="105"/>
                  </a:lnTo>
                  <a:lnTo>
                    <a:pt x="265" y="126"/>
                  </a:lnTo>
                  <a:lnTo>
                    <a:pt x="259" y="143"/>
                  </a:lnTo>
                  <a:lnTo>
                    <a:pt x="249" y="158"/>
                  </a:lnTo>
                  <a:lnTo>
                    <a:pt x="235" y="169"/>
                  </a:lnTo>
                  <a:lnTo>
                    <a:pt x="219" y="176"/>
                  </a:lnTo>
                  <a:lnTo>
                    <a:pt x="199" y="178"/>
                  </a:lnTo>
                  <a:lnTo>
                    <a:pt x="178" y="176"/>
                  </a:lnTo>
                  <a:lnTo>
                    <a:pt x="161" y="169"/>
                  </a:lnTo>
                  <a:lnTo>
                    <a:pt x="148" y="158"/>
                  </a:lnTo>
                  <a:lnTo>
                    <a:pt x="139" y="143"/>
                  </a:lnTo>
                  <a:lnTo>
                    <a:pt x="132" y="126"/>
                  </a:lnTo>
                  <a:lnTo>
                    <a:pt x="130" y="105"/>
                  </a:lnTo>
                  <a:lnTo>
                    <a:pt x="132" y="85"/>
                  </a:lnTo>
                  <a:lnTo>
                    <a:pt x="139" y="68"/>
                  </a:lnTo>
                  <a:lnTo>
                    <a:pt x="148" y="53"/>
                  </a:lnTo>
                  <a:lnTo>
                    <a:pt x="162" y="41"/>
                  </a:lnTo>
                  <a:lnTo>
                    <a:pt x="178" y="35"/>
                  </a:lnTo>
                  <a:lnTo>
                    <a:pt x="199" y="31"/>
                  </a:lnTo>
                  <a:close/>
                  <a:moveTo>
                    <a:pt x="967" y="0"/>
                  </a:moveTo>
                  <a:lnTo>
                    <a:pt x="973" y="5"/>
                  </a:lnTo>
                  <a:lnTo>
                    <a:pt x="983" y="8"/>
                  </a:lnTo>
                  <a:lnTo>
                    <a:pt x="992" y="9"/>
                  </a:lnTo>
                  <a:lnTo>
                    <a:pt x="1001" y="8"/>
                  </a:lnTo>
                  <a:lnTo>
                    <a:pt x="1011" y="5"/>
                  </a:lnTo>
                  <a:lnTo>
                    <a:pt x="1017" y="0"/>
                  </a:lnTo>
                  <a:lnTo>
                    <a:pt x="1021" y="19"/>
                  </a:lnTo>
                  <a:lnTo>
                    <a:pt x="1013" y="22"/>
                  </a:lnTo>
                  <a:lnTo>
                    <a:pt x="1001" y="24"/>
                  </a:lnTo>
                  <a:lnTo>
                    <a:pt x="992" y="24"/>
                  </a:lnTo>
                  <a:lnTo>
                    <a:pt x="983" y="24"/>
                  </a:lnTo>
                  <a:lnTo>
                    <a:pt x="972" y="22"/>
                  </a:lnTo>
                  <a:lnTo>
                    <a:pt x="965" y="19"/>
                  </a:lnTo>
                  <a:lnTo>
                    <a:pt x="967" y="0"/>
                  </a:lnTo>
                  <a:close/>
                </a:path>
              </a:pathLst>
            </a:custGeom>
            <a:solidFill>
              <a:schemeClr val="tx1">
                <a:lumMod val="95000"/>
                <a:lumOff val="5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algn="l">
                <a:defRPr/>
              </a:pPr>
              <a:endParaRPr lang="ru-RU"/>
            </a:p>
          </p:txBody>
        </p:sp>
        <p:grpSp>
          <p:nvGrpSpPr>
            <p:cNvPr id="3096" name="Group 34"/>
            <p:cNvGrpSpPr>
              <a:grpSpLocks noChangeAspect="1"/>
            </p:cNvGrpSpPr>
            <p:nvPr/>
          </p:nvGrpSpPr>
          <p:grpSpPr bwMode="auto">
            <a:xfrm>
              <a:off x="543276" y="545242"/>
              <a:ext cx="421345" cy="421345"/>
              <a:chOff x="1099" y="205"/>
              <a:chExt cx="340" cy="340"/>
            </a:xfrm>
          </p:grpSpPr>
          <p:sp>
            <p:nvSpPr>
              <p:cNvPr id="34" name="Freeform 38"/>
              <p:cNvSpPr>
                <a:spLocks noEditPoints="1"/>
              </p:cNvSpPr>
              <p:nvPr/>
            </p:nvSpPr>
            <p:spPr bwMode="auto">
              <a:xfrm>
                <a:off x="1099" y="325"/>
                <a:ext cx="342" cy="221"/>
              </a:xfrm>
              <a:custGeom>
                <a:avLst/>
                <a:gdLst>
                  <a:gd name="T0" fmla="*/ 240 w 680"/>
                  <a:gd name="T1" fmla="*/ 240 h 441"/>
                  <a:gd name="T2" fmla="*/ 440 w 680"/>
                  <a:gd name="T3" fmla="*/ 240 h 441"/>
                  <a:gd name="T4" fmla="*/ 440 w 680"/>
                  <a:gd name="T5" fmla="*/ 441 h 441"/>
                  <a:gd name="T6" fmla="*/ 240 w 680"/>
                  <a:gd name="T7" fmla="*/ 441 h 441"/>
                  <a:gd name="T8" fmla="*/ 240 w 680"/>
                  <a:gd name="T9" fmla="*/ 240 h 441"/>
                  <a:gd name="T10" fmla="*/ 480 w 680"/>
                  <a:gd name="T11" fmla="*/ 0 h 441"/>
                  <a:gd name="T12" fmla="*/ 680 w 680"/>
                  <a:gd name="T13" fmla="*/ 0 h 441"/>
                  <a:gd name="T14" fmla="*/ 680 w 680"/>
                  <a:gd name="T15" fmla="*/ 441 h 441"/>
                  <a:gd name="T16" fmla="*/ 480 w 680"/>
                  <a:gd name="T17" fmla="*/ 441 h 441"/>
                  <a:gd name="T18" fmla="*/ 480 w 680"/>
                  <a:gd name="T19" fmla="*/ 0 h 441"/>
                  <a:gd name="T20" fmla="*/ 0 w 680"/>
                  <a:gd name="T21" fmla="*/ 0 h 441"/>
                  <a:gd name="T22" fmla="*/ 200 w 680"/>
                  <a:gd name="T23" fmla="*/ 0 h 441"/>
                  <a:gd name="T24" fmla="*/ 200 w 680"/>
                  <a:gd name="T25" fmla="*/ 441 h 441"/>
                  <a:gd name="T26" fmla="*/ 0 w 680"/>
                  <a:gd name="T27" fmla="*/ 441 h 441"/>
                  <a:gd name="T28" fmla="*/ 0 w 680"/>
                  <a:gd name="T29" fmla="*/ 0 h 4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680" h="441">
                    <a:moveTo>
                      <a:pt x="240" y="240"/>
                    </a:moveTo>
                    <a:lnTo>
                      <a:pt x="440" y="240"/>
                    </a:lnTo>
                    <a:lnTo>
                      <a:pt x="440" y="441"/>
                    </a:lnTo>
                    <a:lnTo>
                      <a:pt x="240" y="441"/>
                    </a:lnTo>
                    <a:lnTo>
                      <a:pt x="240" y="240"/>
                    </a:lnTo>
                    <a:close/>
                    <a:moveTo>
                      <a:pt x="480" y="0"/>
                    </a:moveTo>
                    <a:lnTo>
                      <a:pt x="680" y="0"/>
                    </a:lnTo>
                    <a:lnTo>
                      <a:pt x="680" y="441"/>
                    </a:lnTo>
                    <a:lnTo>
                      <a:pt x="480" y="441"/>
                    </a:lnTo>
                    <a:lnTo>
                      <a:pt x="480" y="0"/>
                    </a:lnTo>
                    <a:close/>
                    <a:moveTo>
                      <a:pt x="0" y="0"/>
                    </a:moveTo>
                    <a:lnTo>
                      <a:pt x="200" y="0"/>
                    </a:lnTo>
                    <a:lnTo>
                      <a:pt x="200" y="441"/>
                    </a:lnTo>
                    <a:lnTo>
                      <a:pt x="0" y="44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tx1">
                  <a:lumMod val="95000"/>
                  <a:lumOff val="5000"/>
                </a:schemeClr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algn="l">
                  <a:defRPr/>
                </a:pPr>
                <a:endParaRPr lang="ru-RU"/>
              </a:p>
            </p:txBody>
          </p:sp>
          <p:sp>
            <p:nvSpPr>
              <p:cNvPr id="3098" name="Freeform 39"/>
              <p:cNvSpPr>
                <a:spLocks noChangeAspect="1" noEditPoints="1"/>
              </p:cNvSpPr>
              <p:nvPr/>
            </p:nvSpPr>
            <p:spPr bwMode="auto">
              <a:xfrm>
                <a:off x="1099" y="205"/>
                <a:ext cx="340" cy="220"/>
              </a:xfrm>
              <a:custGeom>
                <a:avLst/>
                <a:gdLst>
                  <a:gd name="T0" fmla="*/ 1 w 680"/>
                  <a:gd name="T1" fmla="*/ 0 h 441"/>
                  <a:gd name="T2" fmla="*/ 1 w 680"/>
                  <a:gd name="T3" fmla="*/ 0 h 441"/>
                  <a:gd name="T4" fmla="*/ 1 w 680"/>
                  <a:gd name="T5" fmla="*/ 0 h 441"/>
                  <a:gd name="T6" fmla="*/ 1 w 680"/>
                  <a:gd name="T7" fmla="*/ 0 h 441"/>
                  <a:gd name="T8" fmla="*/ 1 w 680"/>
                  <a:gd name="T9" fmla="*/ 0 h 441"/>
                  <a:gd name="T10" fmla="*/ 1 w 680"/>
                  <a:gd name="T11" fmla="*/ 0 h 441"/>
                  <a:gd name="T12" fmla="*/ 1 w 680"/>
                  <a:gd name="T13" fmla="*/ 0 h 441"/>
                  <a:gd name="T14" fmla="*/ 1 w 680"/>
                  <a:gd name="T15" fmla="*/ 0 h 441"/>
                  <a:gd name="T16" fmla="*/ 1 w 680"/>
                  <a:gd name="T17" fmla="*/ 0 h 441"/>
                  <a:gd name="T18" fmla="*/ 1 w 680"/>
                  <a:gd name="T19" fmla="*/ 0 h 441"/>
                  <a:gd name="T20" fmla="*/ 0 w 680"/>
                  <a:gd name="T21" fmla="*/ 0 h 441"/>
                  <a:gd name="T22" fmla="*/ 1 w 680"/>
                  <a:gd name="T23" fmla="*/ 0 h 441"/>
                  <a:gd name="T24" fmla="*/ 1 w 680"/>
                  <a:gd name="T25" fmla="*/ 0 h 441"/>
                  <a:gd name="T26" fmla="*/ 0 w 680"/>
                  <a:gd name="T27" fmla="*/ 0 h 441"/>
                  <a:gd name="T28" fmla="*/ 0 w 680"/>
                  <a:gd name="T29" fmla="*/ 0 h 441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0" t="0" r="r" b="b"/>
                <a:pathLst>
                  <a:path w="680" h="441">
                    <a:moveTo>
                      <a:pt x="480" y="0"/>
                    </a:moveTo>
                    <a:lnTo>
                      <a:pt x="680" y="0"/>
                    </a:lnTo>
                    <a:lnTo>
                      <a:pt x="680" y="201"/>
                    </a:lnTo>
                    <a:lnTo>
                      <a:pt x="480" y="201"/>
                    </a:lnTo>
                    <a:lnTo>
                      <a:pt x="480" y="0"/>
                    </a:lnTo>
                    <a:close/>
                    <a:moveTo>
                      <a:pt x="240" y="0"/>
                    </a:moveTo>
                    <a:lnTo>
                      <a:pt x="440" y="0"/>
                    </a:lnTo>
                    <a:lnTo>
                      <a:pt x="440" y="441"/>
                    </a:lnTo>
                    <a:lnTo>
                      <a:pt x="240" y="441"/>
                    </a:lnTo>
                    <a:lnTo>
                      <a:pt x="240" y="0"/>
                    </a:lnTo>
                    <a:close/>
                    <a:moveTo>
                      <a:pt x="0" y="0"/>
                    </a:moveTo>
                    <a:lnTo>
                      <a:pt x="200" y="0"/>
                    </a:lnTo>
                    <a:lnTo>
                      <a:pt x="200" y="201"/>
                    </a:lnTo>
                    <a:lnTo>
                      <a:pt x="0" y="20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BF4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</p:grpSp>
      <p:sp>
        <p:nvSpPr>
          <p:cNvPr id="11" name="Rectangle 32"/>
          <p:cNvSpPr txBox="1">
            <a:spLocks noChangeArrowheads="1"/>
          </p:cNvSpPr>
          <p:nvPr/>
        </p:nvSpPr>
        <p:spPr bwMode="auto">
          <a:xfrm>
            <a:off x="5616575" y="4302125"/>
            <a:ext cx="2592388" cy="55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57592" tIns="28795" rIns="57592" bIns="28795" anchor="ctr"/>
          <a:lstStyle>
            <a:lvl1pPr algn="l" defTabSz="771525" eaLnBrk="0" hangingPunct="0">
              <a:spcBef>
                <a:spcPct val="20000"/>
              </a:spcBef>
              <a:buFont typeface="Arial" charset="0"/>
              <a:buChar char="•"/>
              <a:defRPr sz="2700">
                <a:solidFill>
                  <a:schemeClr val="tx1"/>
                </a:solidFill>
                <a:latin typeface="Calibri" pitchFamily="34" charset="0"/>
              </a:defRPr>
            </a:lvl1pPr>
            <a:lvl2pPr marL="625475" indent="-239713" algn="l" defTabSz="771525" eaLnBrk="0" hangingPunct="0">
              <a:spcBef>
                <a:spcPct val="20000"/>
              </a:spcBef>
              <a:buFont typeface="Arial" charset="0"/>
              <a:buChar char="–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963613" indent="-192088" algn="l" defTabSz="771525" eaLnBrk="0" hangingPunct="0">
              <a:spcBef>
                <a:spcPct val="200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349375" indent="-192088" algn="l" defTabSz="771525" eaLnBrk="0" hangingPunct="0">
              <a:spcBef>
                <a:spcPct val="20000"/>
              </a:spcBef>
              <a:buFont typeface="Arial" charset="0"/>
              <a:buChar char="–"/>
              <a:defRPr sz="1700">
                <a:solidFill>
                  <a:schemeClr val="tx1"/>
                </a:solidFill>
                <a:latin typeface="Calibri" pitchFamily="34" charset="0"/>
              </a:defRPr>
            </a:lvl4pPr>
            <a:lvl5pPr marL="1733550" indent="-192088" algn="l" defTabSz="771525" eaLnBrk="0" hangingPunct="0">
              <a:spcBef>
                <a:spcPct val="20000"/>
              </a:spcBef>
              <a:buFont typeface="Arial" charset="0"/>
              <a:buChar char="»"/>
              <a:defRPr sz="1700">
                <a:solidFill>
                  <a:schemeClr val="tx1"/>
                </a:solidFill>
                <a:latin typeface="Calibri" pitchFamily="34" charset="0"/>
              </a:defRPr>
            </a:lvl5pPr>
            <a:lvl6pPr marL="2190750" indent="-192088" defTabSz="77152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700">
                <a:solidFill>
                  <a:schemeClr val="tx1"/>
                </a:solidFill>
                <a:latin typeface="Calibri" pitchFamily="34" charset="0"/>
              </a:defRPr>
            </a:lvl6pPr>
            <a:lvl7pPr marL="2647950" indent="-192088" defTabSz="77152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700">
                <a:solidFill>
                  <a:schemeClr val="tx1"/>
                </a:solidFill>
                <a:latin typeface="Calibri" pitchFamily="34" charset="0"/>
              </a:defRPr>
            </a:lvl7pPr>
            <a:lvl8pPr marL="3105150" indent="-192088" defTabSz="77152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700">
                <a:solidFill>
                  <a:schemeClr val="tx1"/>
                </a:solidFill>
                <a:latin typeface="Calibri" pitchFamily="34" charset="0"/>
              </a:defRPr>
            </a:lvl8pPr>
            <a:lvl9pPr marL="3562350" indent="-192088" defTabSz="77152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7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1000" b="1" dirty="0">
                <a:solidFill>
                  <a:srgbClr val="8064A2"/>
                </a:solidFill>
              </a:rPr>
              <a:t>Психологическая служба ЦСР ТПУ</a:t>
            </a:r>
            <a:endParaRPr lang="ru-RU" altLang="ru-RU" sz="1000" b="1" dirty="0">
              <a:solidFill>
                <a:schemeClr val="tx2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439863" y="1206326"/>
            <a:ext cx="6120878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1296045" y="630262"/>
            <a:ext cx="6264696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ru-RU" dirty="0" smtClean="0">
                <a:latin typeface="+mj-lt"/>
              </a:rPr>
              <a:t>60+20+20</a:t>
            </a:r>
          </a:p>
          <a:p>
            <a:pPr marL="342900" indent="-342900">
              <a:buAutoNum type="arabicPeriod"/>
            </a:pPr>
            <a:r>
              <a:rPr lang="ru-RU" dirty="0" smtClean="0">
                <a:latin typeface="+mj-lt"/>
              </a:rPr>
              <a:t>Фиксация результатов вместо действия</a:t>
            </a:r>
          </a:p>
          <a:p>
            <a:pPr marL="342900" indent="-342900">
              <a:buAutoNum type="arabicPeriod"/>
            </a:pPr>
            <a:r>
              <a:rPr lang="ru-RU" dirty="0" smtClean="0">
                <a:latin typeface="+mj-lt"/>
              </a:rPr>
              <a:t>Установление временных норм</a:t>
            </a:r>
          </a:p>
          <a:p>
            <a:pPr marL="342900" indent="-342900">
              <a:buAutoNum type="arabicPeriod"/>
            </a:pPr>
            <a:r>
              <a:rPr lang="ru-RU" dirty="0" smtClean="0">
                <a:latin typeface="+mj-lt"/>
              </a:rPr>
              <a:t>Сроки исполнения</a:t>
            </a:r>
          </a:p>
          <a:p>
            <a:pPr marL="342900" indent="-342900">
              <a:buAutoNum type="arabicPeriod"/>
            </a:pPr>
            <a:r>
              <a:rPr lang="ru-RU" dirty="0" smtClean="0">
                <a:latin typeface="+mj-lt"/>
              </a:rPr>
              <a:t>Установление приоритетов</a:t>
            </a:r>
          </a:p>
          <a:p>
            <a:pPr marL="342900" indent="-342900">
              <a:buAutoNum type="arabicPeriod"/>
            </a:pPr>
            <a:r>
              <a:rPr lang="ru-RU" dirty="0" smtClean="0">
                <a:latin typeface="+mj-lt"/>
              </a:rPr>
              <a:t>Избавление от «тирании» спешности</a:t>
            </a:r>
          </a:p>
          <a:p>
            <a:pPr marL="342900" indent="-342900">
              <a:buAutoNum type="arabicPeriod"/>
            </a:pPr>
            <a:r>
              <a:rPr lang="ru-RU" dirty="0" smtClean="0">
                <a:latin typeface="+mj-lt"/>
              </a:rPr>
              <a:t>Делегирование</a:t>
            </a:r>
          </a:p>
          <a:p>
            <a:pPr marL="342900" indent="-342900">
              <a:buAutoNum type="arabicPeriod"/>
            </a:pPr>
            <a:r>
              <a:rPr lang="ru-RU" dirty="0" smtClean="0">
                <a:latin typeface="+mj-lt"/>
              </a:rPr>
              <a:t>Поглотители вашего времени</a:t>
            </a:r>
          </a:p>
          <a:p>
            <a:pPr marL="342900" indent="-342900">
              <a:buAutoNum type="arabicPeriod"/>
            </a:pPr>
            <a:r>
              <a:rPr lang="ru-RU" dirty="0" smtClean="0">
                <a:latin typeface="+mj-lt"/>
              </a:rPr>
              <a:t>Свободное время</a:t>
            </a:r>
          </a:p>
          <a:p>
            <a:pPr marL="342900" indent="-342900">
              <a:buAutoNum type="arabicPeriod"/>
            </a:pPr>
            <a:r>
              <a:rPr lang="ru-RU" dirty="0" smtClean="0">
                <a:latin typeface="+mj-lt"/>
              </a:rPr>
              <a:t>Время для планирования и творчества</a:t>
            </a:r>
            <a:endParaRPr lang="ru-RU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6016432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Tm="11449">
        <p:blinds dir="vert"/>
      </p:transition>
    </mc:Choice>
    <mc:Fallback xmlns="">
      <p:transition spd="slow" advTm="11449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5"/>
          <p:cNvSpPr>
            <a:spLocks noChangeArrowheads="1"/>
          </p:cNvSpPr>
          <p:nvPr/>
        </p:nvSpPr>
        <p:spPr bwMode="auto">
          <a:xfrm>
            <a:off x="8208963" y="4446588"/>
            <a:ext cx="431800" cy="414337"/>
          </a:xfrm>
          <a:prstGeom prst="rect">
            <a:avLst/>
          </a:prstGeom>
          <a:solidFill>
            <a:srgbClr val="96969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416" tIns="45708" rIns="91416" bIns="45708" anchor="ctr"/>
          <a:lstStyle>
            <a:lvl1pPr algn="l" defTabSz="771525" eaLnBrk="0" hangingPunct="0">
              <a:spcBef>
                <a:spcPct val="20000"/>
              </a:spcBef>
              <a:buFont typeface="Arial" charset="0"/>
              <a:buChar char="•"/>
              <a:defRPr sz="27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algn="l" defTabSz="771525" eaLnBrk="0" hangingPunct="0">
              <a:spcBef>
                <a:spcPct val="20000"/>
              </a:spcBef>
              <a:buFont typeface="Arial" charset="0"/>
              <a:buChar char="–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algn="l" defTabSz="771525" eaLnBrk="0" hangingPunct="0">
              <a:spcBef>
                <a:spcPct val="200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algn="l" defTabSz="771525" eaLnBrk="0" hangingPunct="0">
              <a:spcBef>
                <a:spcPct val="20000"/>
              </a:spcBef>
              <a:buFont typeface="Arial" charset="0"/>
              <a:buChar char="–"/>
              <a:defRPr sz="17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algn="l" defTabSz="771525" eaLnBrk="0" hangingPunct="0">
              <a:spcBef>
                <a:spcPct val="20000"/>
              </a:spcBef>
              <a:buFont typeface="Arial" charset="0"/>
              <a:buChar char="»"/>
              <a:defRPr sz="17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77152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7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77152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7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77152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7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77152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7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ru-RU" sz="1200" dirty="0">
                <a:latin typeface="Arial" charset="0"/>
              </a:rPr>
              <a:t>2</a:t>
            </a:r>
            <a:endParaRPr lang="ru-RU" altLang="ru-RU" sz="1200" dirty="0">
              <a:latin typeface="Arial" charset="0"/>
            </a:endParaRPr>
          </a:p>
        </p:txBody>
      </p:sp>
      <p:sp>
        <p:nvSpPr>
          <p:cNvPr id="5123" name="Rectangle 29"/>
          <p:cNvSpPr>
            <a:spLocks noChangeArrowheads="1"/>
          </p:cNvSpPr>
          <p:nvPr/>
        </p:nvSpPr>
        <p:spPr bwMode="auto">
          <a:xfrm>
            <a:off x="0" y="0"/>
            <a:ext cx="573088" cy="4302125"/>
          </a:xfrm>
          <a:prstGeom prst="rect">
            <a:avLst/>
          </a:prstGeom>
          <a:solidFill>
            <a:srgbClr val="80BF4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16" tIns="45708" rIns="91416" bIns="45708" anchor="ctr"/>
          <a:lstStyle>
            <a:lvl1pPr algn="l" eaLnBrk="0" hangingPunct="0">
              <a:spcBef>
                <a:spcPct val="20000"/>
              </a:spcBef>
              <a:buFont typeface="Arial" charset="0"/>
              <a:buChar char="•"/>
              <a:defRPr sz="27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Font typeface="Arial" charset="0"/>
              <a:buChar char="–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Font typeface="Arial" charset="0"/>
              <a:buChar char="–"/>
              <a:defRPr sz="17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Font typeface="Arial" charset="0"/>
              <a:buChar char="»"/>
              <a:defRPr sz="17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7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7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7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7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ru-RU" altLang="ru-RU" sz="1500">
              <a:latin typeface="Arial" charset="0"/>
            </a:endParaRPr>
          </a:p>
        </p:txBody>
      </p:sp>
      <p:sp>
        <p:nvSpPr>
          <p:cNvPr id="5126" name="Прямоугольник 1"/>
          <p:cNvSpPr>
            <a:spLocks noChangeArrowheads="1"/>
          </p:cNvSpPr>
          <p:nvPr/>
        </p:nvSpPr>
        <p:spPr bwMode="auto">
          <a:xfrm>
            <a:off x="792163" y="917575"/>
            <a:ext cx="7739062" cy="32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16" tIns="45708" rIns="91416" bIns="45708">
            <a:spAutoFit/>
          </a:bodyPr>
          <a:lstStyle>
            <a:lvl1pPr algn="l" eaLnBrk="0" hangingPunct="0">
              <a:spcBef>
                <a:spcPct val="20000"/>
              </a:spcBef>
              <a:buFont typeface="Arial" charset="0"/>
              <a:buChar char="•"/>
              <a:defRPr sz="27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Font typeface="Arial" charset="0"/>
              <a:buChar char="–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Font typeface="Arial" charset="0"/>
              <a:buChar char="–"/>
              <a:defRPr sz="17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Font typeface="Arial" charset="0"/>
              <a:buChar char="»"/>
              <a:defRPr sz="17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7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7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7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7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ru-RU" altLang="ru-RU" sz="1500" b="1">
                <a:latin typeface="Arial" charset="0"/>
              </a:rPr>
              <a:t> </a:t>
            </a:r>
            <a:endParaRPr lang="ru-RU" altLang="ru-RU" sz="1500">
              <a:latin typeface="Arial" charset="0"/>
            </a:endParaRPr>
          </a:p>
        </p:txBody>
      </p:sp>
      <p:grpSp>
        <p:nvGrpSpPr>
          <p:cNvPr id="2" name="Группа 8"/>
          <p:cNvGrpSpPr>
            <a:grpSpLocks noChangeAspect="1"/>
          </p:cNvGrpSpPr>
          <p:nvPr/>
        </p:nvGrpSpPr>
        <p:grpSpPr bwMode="auto">
          <a:xfrm>
            <a:off x="314325" y="4413250"/>
            <a:ext cx="1257300" cy="292100"/>
            <a:chOff x="543276" y="545242"/>
            <a:chExt cx="1816737" cy="422585"/>
          </a:xfrm>
        </p:grpSpPr>
        <p:sp>
          <p:nvSpPr>
            <p:cNvPr id="32" name="Freeform 37"/>
            <p:cNvSpPr>
              <a:spLocks noEditPoints="1"/>
            </p:cNvSpPr>
            <p:nvPr/>
          </p:nvSpPr>
          <p:spPr bwMode="auto">
            <a:xfrm>
              <a:off x="1036457" y="565913"/>
              <a:ext cx="1323556" cy="401914"/>
            </a:xfrm>
            <a:custGeom>
              <a:avLst/>
              <a:gdLst>
                <a:gd name="T0" fmla="*/ 528 w 2132"/>
                <a:gd name="T1" fmla="*/ 586 h 649"/>
                <a:gd name="T2" fmla="*/ 791 w 2132"/>
                <a:gd name="T3" fmla="*/ 557 h 649"/>
                <a:gd name="T4" fmla="*/ 510 w 2132"/>
                <a:gd name="T5" fmla="*/ 564 h 649"/>
                <a:gd name="T6" fmla="*/ 490 w 2132"/>
                <a:gd name="T7" fmla="*/ 521 h 649"/>
                <a:gd name="T8" fmla="*/ 1337 w 2132"/>
                <a:gd name="T9" fmla="*/ 504 h 649"/>
                <a:gd name="T10" fmla="*/ 1257 w 2132"/>
                <a:gd name="T11" fmla="*/ 504 h 649"/>
                <a:gd name="T12" fmla="*/ 1001 w 2132"/>
                <a:gd name="T13" fmla="*/ 504 h 649"/>
                <a:gd name="T14" fmla="*/ 981 w 2132"/>
                <a:gd name="T15" fmla="*/ 504 h 649"/>
                <a:gd name="T16" fmla="*/ 799 w 2132"/>
                <a:gd name="T17" fmla="*/ 579 h 649"/>
                <a:gd name="T18" fmla="*/ 625 w 2132"/>
                <a:gd name="T19" fmla="*/ 522 h 649"/>
                <a:gd name="T20" fmla="*/ 508 w 2132"/>
                <a:gd name="T21" fmla="*/ 504 h 649"/>
                <a:gd name="T22" fmla="*/ 529 w 2132"/>
                <a:gd name="T23" fmla="*/ 574 h 649"/>
                <a:gd name="T24" fmla="*/ 470 w 2132"/>
                <a:gd name="T25" fmla="*/ 646 h 649"/>
                <a:gd name="T26" fmla="*/ 404 w 2132"/>
                <a:gd name="T27" fmla="*/ 536 h 649"/>
                <a:gd name="T28" fmla="*/ 249 w 2132"/>
                <a:gd name="T29" fmla="*/ 646 h 649"/>
                <a:gd name="T30" fmla="*/ 131 w 2132"/>
                <a:gd name="T31" fmla="*/ 504 h 649"/>
                <a:gd name="T32" fmla="*/ 23 w 2132"/>
                <a:gd name="T33" fmla="*/ 627 h 649"/>
                <a:gd name="T34" fmla="*/ 931 w 2132"/>
                <a:gd name="T35" fmla="*/ 503 h 649"/>
                <a:gd name="T36" fmla="*/ 872 w 2132"/>
                <a:gd name="T37" fmla="*/ 609 h 649"/>
                <a:gd name="T38" fmla="*/ 893 w 2132"/>
                <a:gd name="T39" fmla="*/ 646 h 649"/>
                <a:gd name="T40" fmla="*/ 914 w 2132"/>
                <a:gd name="T41" fmla="*/ 502 h 649"/>
                <a:gd name="T42" fmla="*/ 206 w 2132"/>
                <a:gd name="T43" fmla="*/ 387 h 649"/>
                <a:gd name="T44" fmla="*/ 267 w 2132"/>
                <a:gd name="T45" fmla="*/ 302 h 649"/>
                <a:gd name="T46" fmla="*/ 2111 w 2132"/>
                <a:gd name="T47" fmla="*/ 411 h 649"/>
                <a:gd name="T48" fmla="*/ 1976 w 2132"/>
                <a:gd name="T49" fmla="*/ 269 h 649"/>
                <a:gd name="T50" fmla="*/ 1805 w 2132"/>
                <a:gd name="T51" fmla="*/ 269 h 649"/>
                <a:gd name="T52" fmla="*/ 1549 w 2132"/>
                <a:gd name="T53" fmla="*/ 287 h 649"/>
                <a:gd name="T54" fmla="*/ 1337 w 2132"/>
                <a:gd name="T55" fmla="*/ 269 h 649"/>
                <a:gd name="T56" fmla="*/ 1423 w 2132"/>
                <a:gd name="T57" fmla="*/ 269 h 649"/>
                <a:gd name="T58" fmla="*/ 1337 w 2132"/>
                <a:gd name="T59" fmla="*/ 294 h 649"/>
                <a:gd name="T60" fmla="*/ 1280 w 2132"/>
                <a:gd name="T61" fmla="*/ 302 h 649"/>
                <a:gd name="T62" fmla="*/ 1126 w 2132"/>
                <a:gd name="T63" fmla="*/ 411 h 649"/>
                <a:gd name="T64" fmla="*/ 955 w 2132"/>
                <a:gd name="T65" fmla="*/ 337 h 649"/>
                <a:gd name="T66" fmla="*/ 791 w 2132"/>
                <a:gd name="T67" fmla="*/ 287 h 649"/>
                <a:gd name="T68" fmla="*/ 741 w 2132"/>
                <a:gd name="T69" fmla="*/ 269 h 649"/>
                <a:gd name="T70" fmla="*/ 515 w 2132"/>
                <a:gd name="T71" fmla="*/ 380 h 649"/>
                <a:gd name="T72" fmla="*/ 447 w 2132"/>
                <a:gd name="T73" fmla="*/ 269 h 649"/>
                <a:gd name="T74" fmla="*/ 363 w 2132"/>
                <a:gd name="T75" fmla="*/ 406 h 649"/>
                <a:gd name="T76" fmla="*/ 351 w 2132"/>
                <a:gd name="T77" fmla="*/ 386 h 649"/>
                <a:gd name="T78" fmla="*/ 105 w 2132"/>
                <a:gd name="T79" fmla="*/ 287 h 649"/>
                <a:gd name="T80" fmla="*/ 1640 w 2132"/>
                <a:gd name="T81" fmla="*/ 288 h 649"/>
                <a:gd name="T82" fmla="*/ 1680 w 2132"/>
                <a:gd name="T83" fmla="*/ 393 h 649"/>
                <a:gd name="T84" fmla="*/ 1583 w 2132"/>
                <a:gd name="T85" fmla="*/ 339 h 649"/>
                <a:gd name="T86" fmla="*/ 292 w 2132"/>
                <a:gd name="T87" fmla="*/ 303 h 649"/>
                <a:gd name="T88" fmla="*/ 182 w 2132"/>
                <a:gd name="T89" fmla="*/ 393 h 649"/>
                <a:gd name="T90" fmla="*/ 2059 w 2132"/>
                <a:gd name="T91" fmla="*/ 241 h 649"/>
                <a:gd name="T92" fmla="*/ 2058 w 2132"/>
                <a:gd name="T93" fmla="*/ 257 h 649"/>
                <a:gd name="T94" fmla="*/ 157 w 2132"/>
                <a:gd name="T95" fmla="*/ 132 h 649"/>
                <a:gd name="T96" fmla="*/ 244 w 2132"/>
                <a:gd name="T97" fmla="*/ 92 h 649"/>
                <a:gd name="T98" fmla="*/ 1046 w 2132"/>
                <a:gd name="T99" fmla="*/ 35 h 649"/>
                <a:gd name="T100" fmla="*/ 803 w 2132"/>
                <a:gd name="T101" fmla="*/ 145 h 649"/>
                <a:gd name="T102" fmla="*/ 658 w 2132"/>
                <a:gd name="T103" fmla="*/ 35 h 649"/>
                <a:gd name="T104" fmla="*/ 305 w 2132"/>
                <a:gd name="T105" fmla="*/ 35 h 649"/>
                <a:gd name="T106" fmla="*/ 325 w 2132"/>
                <a:gd name="T107" fmla="*/ 53 h 649"/>
                <a:gd name="T108" fmla="*/ 44 w 2132"/>
                <a:gd name="T109" fmla="*/ 52 h 649"/>
                <a:gd name="T110" fmla="*/ 529 w 2132"/>
                <a:gd name="T111" fmla="*/ 72 h 649"/>
                <a:gd name="T112" fmla="*/ 605 w 2132"/>
                <a:gd name="T113" fmla="*/ 173 h 649"/>
                <a:gd name="T114" fmla="*/ 507 w 2132"/>
                <a:gd name="T115" fmla="*/ 66 h 649"/>
                <a:gd name="T116" fmla="*/ 267 w 2132"/>
                <a:gd name="T117" fmla="*/ 105 h 649"/>
                <a:gd name="T118" fmla="*/ 132 w 2132"/>
                <a:gd name="T119" fmla="*/ 126 h 649"/>
                <a:gd name="T120" fmla="*/ 992 w 2132"/>
                <a:gd name="T121" fmla="*/ 9 h 649"/>
                <a:gd name="T122" fmla="*/ 967 w 2132"/>
                <a:gd name="T123" fmla="*/ 0 h 6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2132" h="649">
                  <a:moveTo>
                    <a:pt x="490" y="581"/>
                  </a:moveTo>
                  <a:lnTo>
                    <a:pt x="490" y="630"/>
                  </a:lnTo>
                  <a:lnTo>
                    <a:pt x="505" y="630"/>
                  </a:lnTo>
                  <a:lnTo>
                    <a:pt x="516" y="629"/>
                  </a:lnTo>
                  <a:lnTo>
                    <a:pt x="525" y="626"/>
                  </a:lnTo>
                  <a:lnTo>
                    <a:pt x="533" y="622"/>
                  </a:lnTo>
                  <a:lnTo>
                    <a:pt x="538" y="616"/>
                  </a:lnTo>
                  <a:lnTo>
                    <a:pt x="539" y="606"/>
                  </a:lnTo>
                  <a:lnTo>
                    <a:pt x="538" y="596"/>
                  </a:lnTo>
                  <a:lnTo>
                    <a:pt x="534" y="590"/>
                  </a:lnTo>
                  <a:lnTo>
                    <a:pt x="528" y="586"/>
                  </a:lnTo>
                  <a:lnTo>
                    <a:pt x="520" y="582"/>
                  </a:lnTo>
                  <a:lnTo>
                    <a:pt x="512" y="581"/>
                  </a:lnTo>
                  <a:lnTo>
                    <a:pt x="503" y="581"/>
                  </a:lnTo>
                  <a:lnTo>
                    <a:pt x="490" y="581"/>
                  </a:lnTo>
                  <a:close/>
                  <a:moveTo>
                    <a:pt x="744" y="522"/>
                  </a:moveTo>
                  <a:lnTo>
                    <a:pt x="744" y="572"/>
                  </a:lnTo>
                  <a:lnTo>
                    <a:pt x="764" y="572"/>
                  </a:lnTo>
                  <a:lnTo>
                    <a:pt x="772" y="571"/>
                  </a:lnTo>
                  <a:lnTo>
                    <a:pt x="779" y="569"/>
                  </a:lnTo>
                  <a:lnTo>
                    <a:pt x="787" y="563"/>
                  </a:lnTo>
                  <a:lnTo>
                    <a:pt x="791" y="557"/>
                  </a:lnTo>
                  <a:lnTo>
                    <a:pt x="793" y="546"/>
                  </a:lnTo>
                  <a:lnTo>
                    <a:pt x="791" y="537"/>
                  </a:lnTo>
                  <a:lnTo>
                    <a:pt x="786" y="530"/>
                  </a:lnTo>
                  <a:lnTo>
                    <a:pt x="778" y="526"/>
                  </a:lnTo>
                  <a:lnTo>
                    <a:pt x="770" y="522"/>
                  </a:lnTo>
                  <a:lnTo>
                    <a:pt x="761" y="522"/>
                  </a:lnTo>
                  <a:lnTo>
                    <a:pt x="744" y="522"/>
                  </a:lnTo>
                  <a:close/>
                  <a:moveTo>
                    <a:pt x="490" y="521"/>
                  </a:moveTo>
                  <a:lnTo>
                    <a:pt x="490" y="564"/>
                  </a:lnTo>
                  <a:lnTo>
                    <a:pt x="501" y="564"/>
                  </a:lnTo>
                  <a:lnTo>
                    <a:pt x="510" y="564"/>
                  </a:lnTo>
                  <a:lnTo>
                    <a:pt x="519" y="563"/>
                  </a:lnTo>
                  <a:lnTo>
                    <a:pt x="527" y="561"/>
                  </a:lnTo>
                  <a:lnTo>
                    <a:pt x="532" y="557"/>
                  </a:lnTo>
                  <a:lnTo>
                    <a:pt x="536" y="551"/>
                  </a:lnTo>
                  <a:lnTo>
                    <a:pt x="537" y="542"/>
                  </a:lnTo>
                  <a:lnTo>
                    <a:pt x="536" y="533"/>
                  </a:lnTo>
                  <a:lnTo>
                    <a:pt x="532" y="527"/>
                  </a:lnTo>
                  <a:lnTo>
                    <a:pt x="525" y="524"/>
                  </a:lnTo>
                  <a:lnTo>
                    <a:pt x="519" y="521"/>
                  </a:lnTo>
                  <a:lnTo>
                    <a:pt x="512" y="521"/>
                  </a:lnTo>
                  <a:lnTo>
                    <a:pt x="490" y="521"/>
                  </a:lnTo>
                  <a:close/>
                  <a:moveTo>
                    <a:pt x="1362" y="504"/>
                  </a:moveTo>
                  <a:lnTo>
                    <a:pt x="1471" y="504"/>
                  </a:lnTo>
                  <a:lnTo>
                    <a:pt x="1471" y="522"/>
                  </a:lnTo>
                  <a:lnTo>
                    <a:pt x="1427" y="522"/>
                  </a:lnTo>
                  <a:lnTo>
                    <a:pt x="1427" y="646"/>
                  </a:lnTo>
                  <a:lnTo>
                    <a:pt x="1406" y="646"/>
                  </a:lnTo>
                  <a:lnTo>
                    <a:pt x="1406" y="522"/>
                  </a:lnTo>
                  <a:lnTo>
                    <a:pt x="1362" y="522"/>
                  </a:lnTo>
                  <a:lnTo>
                    <a:pt x="1362" y="504"/>
                  </a:lnTo>
                  <a:close/>
                  <a:moveTo>
                    <a:pt x="1257" y="504"/>
                  </a:moveTo>
                  <a:lnTo>
                    <a:pt x="1337" y="504"/>
                  </a:lnTo>
                  <a:lnTo>
                    <a:pt x="1337" y="522"/>
                  </a:lnTo>
                  <a:lnTo>
                    <a:pt x="1278" y="522"/>
                  </a:lnTo>
                  <a:lnTo>
                    <a:pt x="1278" y="563"/>
                  </a:lnTo>
                  <a:lnTo>
                    <a:pt x="1331" y="563"/>
                  </a:lnTo>
                  <a:lnTo>
                    <a:pt x="1331" y="581"/>
                  </a:lnTo>
                  <a:lnTo>
                    <a:pt x="1278" y="581"/>
                  </a:lnTo>
                  <a:lnTo>
                    <a:pt x="1278" y="629"/>
                  </a:lnTo>
                  <a:lnTo>
                    <a:pt x="1337" y="629"/>
                  </a:lnTo>
                  <a:lnTo>
                    <a:pt x="1337" y="646"/>
                  </a:lnTo>
                  <a:lnTo>
                    <a:pt x="1257" y="646"/>
                  </a:lnTo>
                  <a:lnTo>
                    <a:pt x="1257" y="504"/>
                  </a:lnTo>
                  <a:close/>
                  <a:moveTo>
                    <a:pt x="1119" y="504"/>
                  </a:moveTo>
                  <a:lnTo>
                    <a:pt x="1227" y="504"/>
                  </a:lnTo>
                  <a:lnTo>
                    <a:pt x="1227" y="522"/>
                  </a:lnTo>
                  <a:lnTo>
                    <a:pt x="1183" y="522"/>
                  </a:lnTo>
                  <a:lnTo>
                    <a:pt x="1183" y="646"/>
                  </a:lnTo>
                  <a:lnTo>
                    <a:pt x="1163" y="646"/>
                  </a:lnTo>
                  <a:lnTo>
                    <a:pt x="1163" y="522"/>
                  </a:lnTo>
                  <a:lnTo>
                    <a:pt x="1119" y="522"/>
                  </a:lnTo>
                  <a:lnTo>
                    <a:pt x="1119" y="504"/>
                  </a:lnTo>
                  <a:close/>
                  <a:moveTo>
                    <a:pt x="981" y="504"/>
                  </a:moveTo>
                  <a:lnTo>
                    <a:pt x="1001" y="504"/>
                  </a:lnTo>
                  <a:lnTo>
                    <a:pt x="1001" y="615"/>
                  </a:lnTo>
                  <a:lnTo>
                    <a:pt x="1001" y="615"/>
                  </a:lnTo>
                  <a:lnTo>
                    <a:pt x="1068" y="504"/>
                  </a:lnTo>
                  <a:lnTo>
                    <a:pt x="1089" y="504"/>
                  </a:lnTo>
                  <a:lnTo>
                    <a:pt x="1089" y="646"/>
                  </a:lnTo>
                  <a:lnTo>
                    <a:pt x="1069" y="646"/>
                  </a:lnTo>
                  <a:lnTo>
                    <a:pt x="1069" y="536"/>
                  </a:lnTo>
                  <a:lnTo>
                    <a:pt x="1069" y="536"/>
                  </a:lnTo>
                  <a:lnTo>
                    <a:pt x="1001" y="646"/>
                  </a:lnTo>
                  <a:lnTo>
                    <a:pt x="981" y="646"/>
                  </a:lnTo>
                  <a:lnTo>
                    <a:pt x="981" y="504"/>
                  </a:lnTo>
                  <a:close/>
                  <a:moveTo>
                    <a:pt x="724" y="504"/>
                  </a:moveTo>
                  <a:lnTo>
                    <a:pt x="761" y="504"/>
                  </a:lnTo>
                  <a:lnTo>
                    <a:pt x="775" y="505"/>
                  </a:lnTo>
                  <a:lnTo>
                    <a:pt x="788" y="508"/>
                  </a:lnTo>
                  <a:lnTo>
                    <a:pt x="799" y="513"/>
                  </a:lnTo>
                  <a:lnTo>
                    <a:pt x="807" y="521"/>
                  </a:lnTo>
                  <a:lnTo>
                    <a:pt x="813" y="532"/>
                  </a:lnTo>
                  <a:lnTo>
                    <a:pt x="815" y="547"/>
                  </a:lnTo>
                  <a:lnTo>
                    <a:pt x="813" y="561"/>
                  </a:lnTo>
                  <a:lnTo>
                    <a:pt x="807" y="572"/>
                  </a:lnTo>
                  <a:lnTo>
                    <a:pt x="799" y="579"/>
                  </a:lnTo>
                  <a:lnTo>
                    <a:pt x="788" y="586"/>
                  </a:lnTo>
                  <a:lnTo>
                    <a:pt x="777" y="588"/>
                  </a:lnTo>
                  <a:lnTo>
                    <a:pt x="764" y="589"/>
                  </a:lnTo>
                  <a:lnTo>
                    <a:pt x="744" y="589"/>
                  </a:lnTo>
                  <a:lnTo>
                    <a:pt x="744" y="646"/>
                  </a:lnTo>
                  <a:lnTo>
                    <a:pt x="724" y="646"/>
                  </a:lnTo>
                  <a:lnTo>
                    <a:pt x="724" y="504"/>
                  </a:lnTo>
                  <a:close/>
                  <a:moveTo>
                    <a:pt x="605" y="504"/>
                  </a:moveTo>
                  <a:lnTo>
                    <a:pt x="684" y="504"/>
                  </a:lnTo>
                  <a:lnTo>
                    <a:pt x="684" y="522"/>
                  </a:lnTo>
                  <a:lnTo>
                    <a:pt x="625" y="522"/>
                  </a:lnTo>
                  <a:lnTo>
                    <a:pt x="625" y="563"/>
                  </a:lnTo>
                  <a:lnTo>
                    <a:pt x="679" y="563"/>
                  </a:lnTo>
                  <a:lnTo>
                    <a:pt x="679" y="581"/>
                  </a:lnTo>
                  <a:lnTo>
                    <a:pt x="625" y="581"/>
                  </a:lnTo>
                  <a:lnTo>
                    <a:pt x="625" y="629"/>
                  </a:lnTo>
                  <a:lnTo>
                    <a:pt x="684" y="629"/>
                  </a:lnTo>
                  <a:lnTo>
                    <a:pt x="684" y="646"/>
                  </a:lnTo>
                  <a:lnTo>
                    <a:pt x="605" y="646"/>
                  </a:lnTo>
                  <a:lnTo>
                    <a:pt x="605" y="504"/>
                  </a:lnTo>
                  <a:close/>
                  <a:moveTo>
                    <a:pt x="470" y="504"/>
                  </a:moveTo>
                  <a:lnTo>
                    <a:pt x="508" y="504"/>
                  </a:lnTo>
                  <a:lnTo>
                    <a:pt x="522" y="505"/>
                  </a:lnTo>
                  <a:lnTo>
                    <a:pt x="534" y="507"/>
                  </a:lnTo>
                  <a:lnTo>
                    <a:pt x="544" y="513"/>
                  </a:lnTo>
                  <a:lnTo>
                    <a:pt x="551" y="519"/>
                  </a:lnTo>
                  <a:lnTo>
                    <a:pt x="557" y="528"/>
                  </a:lnTo>
                  <a:lnTo>
                    <a:pt x="558" y="540"/>
                  </a:lnTo>
                  <a:lnTo>
                    <a:pt x="555" y="552"/>
                  </a:lnTo>
                  <a:lnTo>
                    <a:pt x="550" y="562"/>
                  </a:lnTo>
                  <a:lnTo>
                    <a:pt x="540" y="570"/>
                  </a:lnTo>
                  <a:lnTo>
                    <a:pt x="529" y="574"/>
                  </a:lnTo>
                  <a:lnTo>
                    <a:pt x="529" y="574"/>
                  </a:lnTo>
                  <a:lnTo>
                    <a:pt x="542" y="577"/>
                  </a:lnTo>
                  <a:lnTo>
                    <a:pt x="552" y="585"/>
                  </a:lnTo>
                  <a:lnTo>
                    <a:pt x="559" y="594"/>
                  </a:lnTo>
                  <a:lnTo>
                    <a:pt x="562" y="608"/>
                  </a:lnTo>
                  <a:lnTo>
                    <a:pt x="560" y="621"/>
                  </a:lnTo>
                  <a:lnTo>
                    <a:pt x="553" y="632"/>
                  </a:lnTo>
                  <a:lnTo>
                    <a:pt x="545" y="638"/>
                  </a:lnTo>
                  <a:lnTo>
                    <a:pt x="534" y="642"/>
                  </a:lnTo>
                  <a:lnTo>
                    <a:pt x="521" y="646"/>
                  </a:lnTo>
                  <a:lnTo>
                    <a:pt x="507" y="646"/>
                  </a:lnTo>
                  <a:lnTo>
                    <a:pt x="470" y="646"/>
                  </a:lnTo>
                  <a:lnTo>
                    <a:pt x="470" y="504"/>
                  </a:lnTo>
                  <a:close/>
                  <a:moveTo>
                    <a:pt x="317" y="504"/>
                  </a:moveTo>
                  <a:lnTo>
                    <a:pt x="337" y="504"/>
                  </a:lnTo>
                  <a:lnTo>
                    <a:pt x="337" y="615"/>
                  </a:lnTo>
                  <a:lnTo>
                    <a:pt x="337" y="615"/>
                  </a:lnTo>
                  <a:lnTo>
                    <a:pt x="404" y="504"/>
                  </a:lnTo>
                  <a:lnTo>
                    <a:pt x="425" y="504"/>
                  </a:lnTo>
                  <a:lnTo>
                    <a:pt x="425" y="646"/>
                  </a:lnTo>
                  <a:lnTo>
                    <a:pt x="404" y="646"/>
                  </a:lnTo>
                  <a:lnTo>
                    <a:pt x="404" y="536"/>
                  </a:lnTo>
                  <a:lnTo>
                    <a:pt x="404" y="536"/>
                  </a:lnTo>
                  <a:lnTo>
                    <a:pt x="338" y="646"/>
                  </a:lnTo>
                  <a:lnTo>
                    <a:pt x="317" y="646"/>
                  </a:lnTo>
                  <a:lnTo>
                    <a:pt x="317" y="504"/>
                  </a:lnTo>
                  <a:close/>
                  <a:moveTo>
                    <a:pt x="161" y="504"/>
                  </a:moveTo>
                  <a:lnTo>
                    <a:pt x="182" y="504"/>
                  </a:lnTo>
                  <a:lnTo>
                    <a:pt x="182" y="563"/>
                  </a:lnTo>
                  <a:lnTo>
                    <a:pt x="249" y="563"/>
                  </a:lnTo>
                  <a:lnTo>
                    <a:pt x="249" y="504"/>
                  </a:lnTo>
                  <a:lnTo>
                    <a:pt x="269" y="504"/>
                  </a:lnTo>
                  <a:lnTo>
                    <a:pt x="269" y="646"/>
                  </a:lnTo>
                  <a:lnTo>
                    <a:pt x="249" y="646"/>
                  </a:lnTo>
                  <a:lnTo>
                    <a:pt x="249" y="581"/>
                  </a:lnTo>
                  <a:lnTo>
                    <a:pt x="182" y="581"/>
                  </a:lnTo>
                  <a:lnTo>
                    <a:pt x="182" y="646"/>
                  </a:lnTo>
                  <a:lnTo>
                    <a:pt x="161" y="646"/>
                  </a:lnTo>
                  <a:lnTo>
                    <a:pt x="161" y="504"/>
                  </a:lnTo>
                  <a:close/>
                  <a:moveTo>
                    <a:pt x="0" y="504"/>
                  </a:moveTo>
                  <a:lnTo>
                    <a:pt x="24" y="504"/>
                  </a:lnTo>
                  <a:lnTo>
                    <a:pt x="65" y="588"/>
                  </a:lnTo>
                  <a:lnTo>
                    <a:pt x="66" y="588"/>
                  </a:lnTo>
                  <a:lnTo>
                    <a:pt x="109" y="504"/>
                  </a:lnTo>
                  <a:lnTo>
                    <a:pt x="131" y="504"/>
                  </a:lnTo>
                  <a:lnTo>
                    <a:pt x="72" y="617"/>
                  </a:lnTo>
                  <a:lnTo>
                    <a:pt x="68" y="624"/>
                  </a:lnTo>
                  <a:lnTo>
                    <a:pt x="64" y="633"/>
                  </a:lnTo>
                  <a:lnTo>
                    <a:pt x="56" y="640"/>
                  </a:lnTo>
                  <a:lnTo>
                    <a:pt x="48" y="646"/>
                  </a:lnTo>
                  <a:lnTo>
                    <a:pt x="36" y="647"/>
                  </a:lnTo>
                  <a:lnTo>
                    <a:pt x="32" y="647"/>
                  </a:lnTo>
                  <a:lnTo>
                    <a:pt x="28" y="647"/>
                  </a:lnTo>
                  <a:lnTo>
                    <a:pt x="25" y="647"/>
                  </a:lnTo>
                  <a:lnTo>
                    <a:pt x="22" y="646"/>
                  </a:lnTo>
                  <a:lnTo>
                    <a:pt x="23" y="627"/>
                  </a:lnTo>
                  <a:lnTo>
                    <a:pt x="26" y="627"/>
                  </a:lnTo>
                  <a:lnTo>
                    <a:pt x="29" y="629"/>
                  </a:lnTo>
                  <a:lnTo>
                    <a:pt x="33" y="629"/>
                  </a:lnTo>
                  <a:lnTo>
                    <a:pt x="40" y="627"/>
                  </a:lnTo>
                  <a:lnTo>
                    <a:pt x="45" y="623"/>
                  </a:lnTo>
                  <a:lnTo>
                    <a:pt x="50" y="619"/>
                  </a:lnTo>
                  <a:lnTo>
                    <a:pt x="53" y="614"/>
                  </a:lnTo>
                  <a:lnTo>
                    <a:pt x="54" y="609"/>
                  </a:lnTo>
                  <a:lnTo>
                    <a:pt x="0" y="504"/>
                  </a:lnTo>
                  <a:close/>
                  <a:moveTo>
                    <a:pt x="914" y="502"/>
                  </a:moveTo>
                  <a:lnTo>
                    <a:pt x="931" y="503"/>
                  </a:lnTo>
                  <a:lnTo>
                    <a:pt x="947" y="507"/>
                  </a:lnTo>
                  <a:lnTo>
                    <a:pt x="944" y="528"/>
                  </a:lnTo>
                  <a:lnTo>
                    <a:pt x="931" y="521"/>
                  </a:lnTo>
                  <a:lnTo>
                    <a:pt x="916" y="519"/>
                  </a:lnTo>
                  <a:lnTo>
                    <a:pt x="897" y="522"/>
                  </a:lnTo>
                  <a:lnTo>
                    <a:pt x="882" y="530"/>
                  </a:lnTo>
                  <a:lnTo>
                    <a:pt x="871" y="542"/>
                  </a:lnTo>
                  <a:lnTo>
                    <a:pt x="864" y="557"/>
                  </a:lnTo>
                  <a:lnTo>
                    <a:pt x="861" y="575"/>
                  </a:lnTo>
                  <a:lnTo>
                    <a:pt x="864" y="593"/>
                  </a:lnTo>
                  <a:lnTo>
                    <a:pt x="872" y="609"/>
                  </a:lnTo>
                  <a:lnTo>
                    <a:pt x="883" y="621"/>
                  </a:lnTo>
                  <a:lnTo>
                    <a:pt x="897" y="627"/>
                  </a:lnTo>
                  <a:lnTo>
                    <a:pt x="914" y="631"/>
                  </a:lnTo>
                  <a:lnTo>
                    <a:pt x="925" y="630"/>
                  </a:lnTo>
                  <a:lnTo>
                    <a:pt x="937" y="627"/>
                  </a:lnTo>
                  <a:lnTo>
                    <a:pt x="946" y="623"/>
                  </a:lnTo>
                  <a:lnTo>
                    <a:pt x="947" y="644"/>
                  </a:lnTo>
                  <a:lnTo>
                    <a:pt x="935" y="647"/>
                  </a:lnTo>
                  <a:lnTo>
                    <a:pt x="924" y="648"/>
                  </a:lnTo>
                  <a:lnTo>
                    <a:pt x="914" y="649"/>
                  </a:lnTo>
                  <a:lnTo>
                    <a:pt x="893" y="646"/>
                  </a:lnTo>
                  <a:lnTo>
                    <a:pt x="875" y="639"/>
                  </a:lnTo>
                  <a:lnTo>
                    <a:pt x="860" y="629"/>
                  </a:lnTo>
                  <a:lnTo>
                    <a:pt x="849" y="614"/>
                  </a:lnTo>
                  <a:lnTo>
                    <a:pt x="842" y="595"/>
                  </a:lnTo>
                  <a:lnTo>
                    <a:pt x="839" y="575"/>
                  </a:lnTo>
                  <a:lnTo>
                    <a:pt x="842" y="554"/>
                  </a:lnTo>
                  <a:lnTo>
                    <a:pt x="849" y="536"/>
                  </a:lnTo>
                  <a:lnTo>
                    <a:pt x="861" y="521"/>
                  </a:lnTo>
                  <a:lnTo>
                    <a:pt x="876" y="511"/>
                  </a:lnTo>
                  <a:lnTo>
                    <a:pt x="894" y="504"/>
                  </a:lnTo>
                  <a:lnTo>
                    <a:pt x="914" y="502"/>
                  </a:lnTo>
                  <a:close/>
                  <a:moveTo>
                    <a:pt x="232" y="284"/>
                  </a:moveTo>
                  <a:lnTo>
                    <a:pt x="218" y="287"/>
                  </a:lnTo>
                  <a:lnTo>
                    <a:pt x="206" y="293"/>
                  </a:lnTo>
                  <a:lnTo>
                    <a:pt x="198" y="302"/>
                  </a:lnTo>
                  <a:lnTo>
                    <a:pt x="191" y="313"/>
                  </a:lnTo>
                  <a:lnTo>
                    <a:pt x="187" y="326"/>
                  </a:lnTo>
                  <a:lnTo>
                    <a:pt x="186" y="340"/>
                  </a:lnTo>
                  <a:lnTo>
                    <a:pt x="187" y="354"/>
                  </a:lnTo>
                  <a:lnTo>
                    <a:pt x="190" y="367"/>
                  </a:lnTo>
                  <a:lnTo>
                    <a:pt x="197" y="379"/>
                  </a:lnTo>
                  <a:lnTo>
                    <a:pt x="206" y="387"/>
                  </a:lnTo>
                  <a:lnTo>
                    <a:pt x="218" y="394"/>
                  </a:lnTo>
                  <a:lnTo>
                    <a:pt x="232" y="396"/>
                  </a:lnTo>
                  <a:lnTo>
                    <a:pt x="247" y="394"/>
                  </a:lnTo>
                  <a:lnTo>
                    <a:pt x="259" y="387"/>
                  </a:lnTo>
                  <a:lnTo>
                    <a:pt x="268" y="379"/>
                  </a:lnTo>
                  <a:lnTo>
                    <a:pt x="274" y="367"/>
                  </a:lnTo>
                  <a:lnTo>
                    <a:pt x="278" y="354"/>
                  </a:lnTo>
                  <a:lnTo>
                    <a:pt x="279" y="340"/>
                  </a:lnTo>
                  <a:lnTo>
                    <a:pt x="278" y="326"/>
                  </a:lnTo>
                  <a:lnTo>
                    <a:pt x="274" y="313"/>
                  </a:lnTo>
                  <a:lnTo>
                    <a:pt x="267" y="302"/>
                  </a:lnTo>
                  <a:lnTo>
                    <a:pt x="259" y="293"/>
                  </a:lnTo>
                  <a:lnTo>
                    <a:pt x="247" y="287"/>
                  </a:lnTo>
                  <a:lnTo>
                    <a:pt x="232" y="284"/>
                  </a:lnTo>
                  <a:close/>
                  <a:moveTo>
                    <a:pt x="2023" y="269"/>
                  </a:moveTo>
                  <a:lnTo>
                    <a:pt x="2044" y="269"/>
                  </a:lnTo>
                  <a:lnTo>
                    <a:pt x="2044" y="380"/>
                  </a:lnTo>
                  <a:lnTo>
                    <a:pt x="2044" y="380"/>
                  </a:lnTo>
                  <a:lnTo>
                    <a:pt x="2110" y="269"/>
                  </a:lnTo>
                  <a:lnTo>
                    <a:pt x="2132" y="269"/>
                  </a:lnTo>
                  <a:lnTo>
                    <a:pt x="2132" y="411"/>
                  </a:lnTo>
                  <a:lnTo>
                    <a:pt x="2111" y="411"/>
                  </a:lnTo>
                  <a:lnTo>
                    <a:pt x="2111" y="302"/>
                  </a:lnTo>
                  <a:lnTo>
                    <a:pt x="2111" y="302"/>
                  </a:lnTo>
                  <a:lnTo>
                    <a:pt x="2044" y="411"/>
                  </a:lnTo>
                  <a:lnTo>
                    <a:pt x="2023" y="411"/>
                  </a:lnTo>
                  <a:lnTo>
                    <a:pt x="2023" y="269"/>
                  </a:lnTo>
                  <a:close/>
                  <a:moveTo>
                    <a:pt x="1868" y="269"/>
                  </a:moveTo>
                  <a:lnTo>
                    <a:pt x="1888" y="269"/>
                  </a:lnTo>
                  <a:lnTo>
                    <a:pt x="1888" y="380"/>
                  </a:lnTo>
                  <a:lnTo>
                    <a:pt x="1888" y="380"/>
                  </a:lnTo>
                  <a:lnTo>
                    <a:pt x="1955" y="269"/>
                  </a:lnTo>
                  <a:lnTo>
                    <a:pt x="1976" y="269"/>
                  </a:lnTo>
                  <a:lnTo>
                    <a:pt x="1976" y="411"/>
                  </a:lnTo>
                  <a:lnTo>
                    <a:pt x="1956" y="411"/>
                  </a:lnTo>
                  <a:lnTo>
                    <a:pt x="1956" y="302"/>
                  </a:lnTo>
                  <a:lnTo>
                    <a:pt x="1956" y="302"/>
                  </a:lnTo>
                  <a:lnTo>
                    <a:pt x="1888" y="411"/>
                  </a:lnTo>
                  <a:lnTo>
                    <a:pt x="1868" y="411"/>
                  </a:lnTo>
                  <a:lnTo>
                    <a:pt x="1868" y="269"/>
                  </a:lnTo>
                  <a:close/>
                  <a:moveTo>
                    <a:pt x="1723" y="269"/>
                  </a:moveTo>
                  <a:lnTo>
                    <a:pt x="1744" y="269"/>
                  </a:lnTo>
                  <a:lnTo>
                    <a:pt x="1744" y="332"/>
                  </a:lnTo>
                  <a:lnTo>
                    <a:pt x="1805" y="269"/>
                  </a:lnTo>
                  <a:lnTo>
                    <a:pt x="1832" y="269"/>
                  </a:lnTo>
                  <a:lnTo>
                    <a:pt x="1765" y="336"/>
                  </a:lnTo>
                  <a:lnTo>
                    <a:pt x="1837" y="411"/>
                  </a:lnTo>
                  <a:lnTo>
                    <a:pt x="1807" y="411"/>
                  </a:lnTo>
                  <a:lnTo>
                    <a:pt x="1744" y="341"/>
                  </a:lnTo>
                  <a:lnTo>
                    <a:pt x="1744" y="411"/>
                  </a:lnTo>
                  <a:lnTo>
                    <a:pt x="1723" y="411"/>
                  </a:lnTo>
                  <a:lnTo>
                    <a:pt x="1723" y="269"/>
                  </a:lnTo>
                  <a:close/>
                  <a:moveTo>
                    <a:pt x="1469" y="269"/>
                  </a:moveTo>
                  <a:lnTo>
                    <a:pt x="1549" y="269"/>
                  </a:lnTo>
                  <a:lnTo>
                    <a:pt x="1549" y="287"/>
                  </a:lnTo>
                  <a:lnTo>
                    <a:pt x="1490" y="287"/>
                  </a:lnTo>
                  <a:lnTo>
                    <a:pt x="1490" y="328"/>
                  </a:lnTo>
                  <a:lnTo>
                    <a:pt x="1543" y="328"/>
                  </a:lnTo>
                  <a:lnTo>
                    <a:pt x="1543" y="347"/>
                  </a:lnTo>
                  <a:lnTo>
                    <a:pt x="1490" y="347"/>
                  </a:lnTo>
                  <a:lnTo>
                    <a:pt x="1490" y="393"/>
                  </a:lnTo>
                  <a:lnTo>
                    <a:pt x="1549" y="393"/>
                  </a:lnTo>
                  <a:lnTo>
                    <a:pt x="1549" y="411"/>
                  </a:lnTo>
                  <a:lnTo>
                    <a:pt x="1469" y="411"/>
                  </a:lnTo>
                  <a:lnTo>
                    <a:pt x="1469" y="269"/>
                  </a:lnTo>
                  <a:close/>
                  <a:moveTo>
                    <a:pt x="1337" y="269"/>
                  </a:moveTo>
                  <a:lnTo>
                    <a:pt x="1357" y="269"/>
                  </a:lnTo>
                  <a:lnTo>
                    <a:pt x="1357" y="292"/>
                  </a:lnTo>
                  <a:lnTo>
                    <a:pt x="1358" y="307"/>
                  </a:lnTo>
                  <a:lnTo>
                    <a:pt x="1362" y="319"/>
                  </a:lnTo>
                  <a:lnTo>
                    <a:pt x="1369" y="328"/>
                  </a:lnTo>
                  <a:lnTo>
                    <a:pt x="1378" y="334"/>
                  </a:lnTo>
                  <a:lnTo>
                    <a:pt x="1392" y="336"/>
                  </a:lnTo>
                  <a:lnTo>
                    <a:pt x="1398" y="336"/>
                  </a:lnTo>
                  <a:lnTo>
                    <a:pt x="1403" y="335"/>
                  </a:lnTo>
                  <a:lnTo>
                    <a:pt x="1403" y="269"/>
                  </a:lnTo>
                  <a:lnTo>
                    <a:pt x="1423" y="269"/>
                  </a:lnTo>
                  <a:lnTo>
                    <a:pt x="1423" y="411"/>
                  </a:lnTo>
                  <a:lnTo>
                    <a:pt x="1403" y="411"/>
                  </a:lnTo>
                  <a:lnTo>
                    <a:pt x="1403" y="353"/>
                  </a:lnTo>
                  <a:lnTo>
                    <a:pt x="1398" y="353"/>
                  </a:lnTo>
                  <a:lnTo>
                    <a:pt x="1392" y="354"/>
                  </a:lnTo>
                  <a:lnTo>
                    <a:pt x="1376" y="352"/>
                  </a:lnTo>
                  <a:lnTo>
                    <a:pt x="1362" y="348"/>
                  </a:lnTo>
                  <a:lnTo>
                    <a:pt x="1352" y="339"/>
                  </a:lnTo>
                  <a:lnTo>
                    <a:pt x="1343" y="327"/>
                  </a:lnTo>
                  <a:lnTo>
                    <a:pt x="1339" y="312"/>
                  </a:lnTo>
                  <a:lnTo>
                    <a:pt x="1337" y="294"/>
                  </a:lnTo>
                  <a:lnTo>
                    <a:pt x="1337" y="269"/>
                  </a:lnTo>
                  <a:close/>
                  <a:moveTo>
                    <a:pt x="1192" y="269"/>
                  </a:moveTo>
                  <a:lnTo>
                    <a:pt x="1212" y="269"/>
                  </a:lnTo>
                  <a:lnTo>
                    <a:pt x="1212" y="380"/>
                  </a:lnTo>
                  <a:lnTo>
                    <a:pt x="1213" y="380"/>
                  </a:lnTo>
                  <a:lnTo>
                    <a:pt x="1280" y="269"/>
                  </a:lnTo>
                  <a:lnTo>
                    <a:pt x="1301" y="269"/>
                  </a:lnTo>
                  <a:lnTo>
                    <a:pt x="1301" y="411"/>
                  </a:lnTo>
                  <a:lnTo>
                    <a:pt x="1281" y="411"/>
                  </a:lnTo>
                  <a:lnTo>
                    <a:pt x="1281" y="302"/>
                  </a:lnTo>
                  <a:lnTo>
                    <a:pt x="1280" y="302"/>
                  </a:lnTo>
                  <a:lnTo>
                    <a:pt x="1213" y="411"/>
                  </a:lnTo>
                  <a:lnTo>
                    <a:pt x="1192" y="411"/>
                  </a:lnTo>
                  <a:lnTo>
                    <a:pt x="1192" y="269"/>
                  </a:lnTo>
                  <a:close/>
                  <a:moveTo>
                    <a:pt x="1037" y="269"/>
                  </a:moveTo>
                  <a:lnTo>
                    <a:pt x="1057" y="269"/>
                  </a:lnTo>
                  <a:lnTo>
                    <a:pt x="1057" y="328"/>
                  </a:lnTo>
                  <a:lnTo>
                    <a:pt x="1126" y="328"/>
                  </a:lnTo>
                  <a:lnTo>
                    <a:pt x="1126" y="269"/>
                  </a:lnTo>
                  <a:lnTo>
                    <a:pt x="1146" y="269"/>
                  </a:lnTo>
                  <a:lnTo>
                    <a:pt x="1146" y="411"/>
                  </a:lnTo>
                  <a:lnTo>
                    <a:pt x="1126" y="411"/>
                  </a:lnTo>
                  <a:lnTo>
                    <a:pt x="1126" y="347"/>
                  </a:lnTo>
                  <a:lnTo>
                    <a:pt x="1057" y="347"/>
                  </a:lnTo>
                  <a:lnTo>
                    <a:pt x="1057" y="411"/>
                  </a:lnTo>
                  <a:lnTo>
                    <a:pt x="1037" y="411"/>
                  </a:lnTo>
                  <a:lnTo>
                    <a:pt x="1037" y="269"/>
                  </a:lnTo>
                  <a:close/>
                  <a:moveTo>
                    <a:pt x="880" y="269"/>
                  </a:moveTo>
                  <a:lnTo>
                    <a:pt x="905" y="269"/>
                  </a:lnTo>
                  <a:lnTo>
                    <a:pt x="942" y="324"/>
                  </a:lnTo>
                  <a:lnTo>
                    <a:pt x="980" y="269"/>
                  </a:lnTo>
                  <a:lnTo>
                    <a:pt x="1003" y="269"/>
                  </a:lnTo>
                  <a:lnTo>
                    <a:pt x="955" y="337"/>
                  </a:lnTo>
                  <a:lnTo>
                    <a:pt x="1008" y="411"/>
                  </a:lnTo>
                  <a:lnTo>
                    <a:pt x="982" y="411"/>
                  </a:lnTo>
                  <a:lnTo>
                    <a:pt x="940" y="351"/>
                  </a:lnTo>
                  <a:lnTo>
                    <a:pt x="899" y="411"/>
                  </a:lnTo>
                  <a:lnTo>
                    <a:pt x="876" y="411"/>
                  </a:lnTo>
                  <a:lnTo>
                    <a:pt x="927" y="337"/>
                  </a:lnTo>
                  <a:lnTo>
                    <a:pt x="880" y="269"/>
                  </a:lnTo>
                  <a:close/>
                  <a:moveTo>
                    <a:pt x="771" y="269"/>
                  </a:moveTo>
                  <a:lnTo>
                    <a:pt x="851" y="269"/>
                  </a:lnTo>
                  <a:lnTo>
                    <a:pt x="851" y="287"/>
                  </a:lnTo>
                  <a:lnTo>
                    <a:pt x="791" y="287"/>
                  </a:lnTo>
                  <a:lnTo>
                    <a:pt x="791" y="328"/>
                  </a:lnTo>
                  <a:lnTo>
                    <a:pt x="846" y="328"/>
                  </a:lnTo>
                  <a:lnTo>
                    <a:pt x="846" y="347"/>
                  </a:lnTo>
                  <a:lnTo>
                    <a:pt x="791" y="347"/>
                  </a:lnTo>
                  <a:lnTo>
                    <a:pt x="791" y="393"/>
                  </a:lnTo>
                  <a:lnTo>
                    <a:pt x="851" y="393"/>
                  </a:lnTo>
                  <a:lnTo>
                    <a:pt x="851" y="411"/>
                  </a:lnTo>
                  <a:lnTo>
                    <a:pt x="771" y="411"/>
                  </a:lnTo>
                  <a:lnTo>
                    <a:pt x="771" y="269"/>
                  </a:lnTo>
                  <a:close/>
                  <a:moveTo>
                    <a:pt x="633" y="269"/>
                  </a:moveTo>
                  <a:lnTo>
                    <a:pt x="741" y="269"/>
                  </a:lnTo>
                  <a:lnTo>
                    <a:pt x="741" y="287"/>
                  </a:lnTo>
                  <a:lnTo>
                    <a:pt x="697" y="287"/>
                  </a:lnTo>
                  <a:lnTo>
                    <a:pt x="697" y="411"/>
                  </a:lnTo>
                  <a:lnTo>
                    <a:pt x="677" y="411"/>
                  </a:lnTo>
                  <a:lnTo>
                    <a:pt x="677" y="287"/>
                  </a:lnTo>
                  <a:lnTo>
                    <a:pt x="633" y="287"/>
                  </a:lnTo>
                  <a:lnTo>
                    <a:pt x="633" y="269"/>
                  </a:lnTo>
                  <a:close/>
                  <a:moveTo>
                    <a:pt x="494" y="269"/>
                  </a:moveTo>
                  <a:lnTo>
                    <a:pt x="515" y="269"/>
                  </a:lnTo>
                  <a:lnTo>
                    <a:pt x="515" y="380"/>
                  </a:lnTo>
                  <a:lnTo>
                    <a:pt x="515" y="380"/>
                  </a:lnTo>
                  <a:lnTo>
                    <a:pt x="582" y="269"/>
                  </a:lnTo>
                  <a:lnTo>
                    <a:pt x="603" y="269"/>
                  </a:lnTo>
                  <a:lnTo>
                    <a:pt x="603" y="411"/>
                  </a:lnTo>
                  <a:lnTo>
                    <a:pt x="582" y="411"/>
                  </a:lnTo>
                  <a:lnTo>
                    <a:pt x="582" y="302"/>
                  </a:lnTo>
                  <a:lnTo>
                    <a:pt x="582" y="302"/>
                  </a:lnTo>
                  <a:lnTo>
                    <a:pt x="516" y="411"/>
                  </a:lnTo>
                  <a:lnTo>
                    <a:pt x="494" y="411"/>
                  </a:lnTo>
                  <a:lnTo>
                    <a:pt x="494" y="269"/>
                  </a:lnTo>
                  <a:close/>
                  <a:moveTo>
                    <a:pt x="359" y="269"/>
                  </a:moveTo>
                  <a:lnTo>
                    <a:pt x="447" y="269"/>
                  </a:lnTo>
                  <a:lnTo>
                    <a:pt x="447" y="411"/>
                  </a:lnTo>
                  <a:lnTo>
                    <a:pt x="427" y="411"/>
                  </a:lnTo>
                  <a:lnTo>
                    <a:pt x="427" y="287"/>
                  </a:lnTo>
                  <a:lnTo>
                    <a:pt x="380" y="287"/>
                  </a:lnTo>
                  <a:lnTo>
                    <a:pt x="380" y="328"/>
                  </a:lnTo>
                  <a:lnTo>
                    <a:pt x="380" y="342"/>
                  </a:lnTo>
                  <a:lnTo>
                    <a:pt x="379" y="357"/>
                  </a:lnTo>
                  <a:lnTo>
                    <a:pt x="378" y="371"/>
                  </a:lnTo>
                  <a:lnTo>
                    <a:pt x="374" y="384"/>
                  </a:lnTo>
                  <a:lnTo>
                    <a:pt x="370" y="396"/>
                  </a:lnTo>
                  <a:lnTo>
                    <a:pt x="363" y="406"/>
                  </a:lnTo>
                  <a:lnTo>
                    <a:pt x="354" y="411"/>
                  </a:lnTo>
                  <a:lnTo>
                    <a:pt x="341" y="413"/>
                  </a:lnTo>
                  <a:lnTo>
                    <a:pt x="335" y="413"/>
                  </a:lnTo>
                  <a:lnTo>
                    <a:pt x="329" y="412"/>
                  </a:lnTo>
                  <a:lnTo>
                    <a:pt x="325" y="411"/>
                  </a:lnTo>
                  <a:lnTo>
                    <a:pt x="325" y="394"/>
                  </a:lnTo>
                  <a:lnTo>
                    <a:pt x="329" y="395"/>
                  </a:lnTo>
                  <a:lnTo>
                    <a:pt x="334" y="395"/>
                  </a:lnTo>
                  <a:lnTo>
                    <a:pt x="338" y="396"/>
                  </a:lnTo>
                  <a:lnTo>
                    <a:pt x="345" y="393"/>
                  </a:lnTo>
                  <a:lnTo>
                    <a:pt x="351" y="386"/>
                  </a:lnTo>
                  <a:lnTo>
                    <a:pt x="355" y="376"/>
                  </a:lnTo>
                  <a:lnTo>
                    <a:pt x="357" y="363"/>
                  </a:lnTo>
                  <a:lnTo>
                    <a:pt x="359" y="349"/>
                  </a:lnTo>
                  <a:lnTo>
                    <a:pt x="359" y="334"/>
                  </a:lnTo>
                  <a:lnTo>
                    <a:pt x="359" y="321"/>
                  </a:lnTo>
                  <a:lnTo>
                    <a:pt x="359" y="269"/>
                  </a:lnTo>
                  <a:close/>
                  <a:moveTo>
                    <a:pt x="18" y="269"/>
                  </a:moveTo>
                  <a:lnTo>
                    <a:pt x="126" y="269"/>
                  </a:lnTo>
                  <a:lnTo>
                    <a:pt x="126" y="411"/>
                  </a:lnTo>
                  <a:lnTo>
                    <a:pt x="105" y="411"/>
                  </a:lnTo>
                  <a:lnTo>
                    <a:pt x="105" y="287"/>
                  </a:lnTo>
                  <a:lnTo>
                    <a:pt x="37" y="287"/>
                  </a:lnTo>
                  <a:lnTo>
                    <a:pt x="37" y="411"/>
                  </a:lnTo>
                  <a:lnTo>
                    <a:pt x="18" y="411"/>
                  </a:lnTo>
                  <a:lnTo>
                    <a:pt x="18" y="269"/>
                  </a:lnTo>
                  <a:close/>
                  <a:moveTo>
                    <a:pt x="1658" y="267"/>
                  </a:moveTo>
                  <a:lnTo>
                    <a:pt x="1674" y="268"/>
                  </a:lnTo>
                  <a:lnTo>
                    <a:pt x="1689" y="273"/>
                  </a:lnTo>
                  <a:lnTo>
                    <a:pt x="1688" y="293"/>
                  </a:lnTo>
                  <a:lnTo>
                    <a:pt x="1674" y="287"/>
                  </a:lnTo>
                  <a:lnTo>
                    <a:pt x="1658" y="284"/>
                  </a:lnTo>
                  <a:lnTo>
                    <a:pt x="1640" y="288"/>
                  </a:lnTo>
                  <a:lnTo>
                    <a:pt x="1625" y="295"/>
                  </a:lnTo>
                  <a:lnTo>
                    <a:pt x="1614" y="307"/>
                  </a:lnTo>
                  <a:lnTo>
                    <a:pt x="1607" y="322"/>
                  </a:lnTo>
                  <a:lnTo>
                    <a:pt x="1605" y="340"/>
                  </a:lnTo>
                  <a:lnTo>
                    <a:pt x="1607" y="358"/>
                  </a:lnTo>
                  <a:lnTo>
                    <a:pt x="1614" y="375"/>
                  </a:lnTo>
                  <a:lnTo>
                    <a:pt x="1626" y="385"/>
                  </a:lnTo>
                  <a:lnTo>
                    <a:pt x="1641" y="393"/>
                  </a:lnTo>
                  <a:lnTo>
                    <a:pt x="1658" y="396"/>
                  </a:lnTo>
                  <a:lnTo>
                    <a:pt x="1669" y="395"/>
                  </a:lnTo>
                  <a:lnTo>
                    <a:pt x="1680" y="393"/>
                  </a:lnTo>
                  <a:lnTo>
                    <a:pt x="1688" y="388"/>
                  </a:lnTo>
                  <a:lnTo>
                    <a:pt x="1689" y="409"/>
                  </a:lnTo>
                  <a:lnTo>
                    <a:pt x="1678" y="412"/>
                  </a:lnTo>
                  <a:lnTo>
                    <a:pt x="1667" y="413"/>
                  </a:lnTo>
                  <a:lnTo>
                    <a:pt x="1657" y="413"/>
                  </a:lnTo>
                  <a:lnTo>
                    <a:pt x="1637" y="411"/>
                  </a:lnTo>
                  <a:lnTo>
                    <a:pt x="1618" y="405"/>
                  </a:lnTo>
                  <a:lnTo>
                    <a:pt x="1603" y="394"/>
                  </a:lnTo>
                  <a:lnTo>
                    <a:pt x="1592" y="379"/>
                  </a:lnTo>
                  <a:lnTo>
                    <a:pt x="1585" y="361"/>
                  </a:lnTo>
                  <a:lnTo>
                    <a:pt x="1583" y="339"/>
                  </a:lnTo>
                  <a:lnTo>
                    <a:pt x="1585" y="319"/>
                  </a:lnTo>
                  <a:lnTo>
                    <a:pt x="1593" y="302"/>
                  </a:lnTo>
                  <a:lnTo>
                    <a:pt x="1603" y="287"/>
                  </a:lnTo>
                  <a:lnTo>
                    <a:pt x="1618" y="276"/>
                  </a:lnTo>
                  <a:lnTo>
                    <a:pt x="1637" y="269"/>
                  </a:lnTo>
                  <a:lnTo>
                    <a:pt x="1658" y="267"/>
                  </a:lnTo>
                  <a:close/>
                  <a:moveTo>
                    <a:pt x="232" y="267"/>
                  </a:moveTo>
                  <a:lnTo>
                    <a:pt x="252" y="269"/>
                  </a:lnTo>
                  <a:lnTo>
                    <a:pt x="269" y="277"/>
                  </a:lnTo>
                  <a:lnTo>
                    <a:pt x="282" y="288"/>
                  </a:lnTo>
                  <a:lnTo>
                    <a:pt x="292" y="303"/>
                  </a:lnTo>
                  <a:lnTo>
                    <a:pt x="298" y="320"/>
                  </a:lnTo>
                  <a:lnTo>
                    <a:pt x="300" y="340"/>
                  </a:lnTo>
                  <a:lnTo>
                    <a:pt x="298" y="361"/>
                  </a:lnTo>
                  <a:lnTo>
                    <a:pt x="292" y="378"/>
                  </a:lnTo>
                  <a:lnTo>
                    <a:pt x="282" y="393"/>
                  </a:lnTo>
                  <a:lnTo>
                    <a:pt x="269" y="405"/>
                  </a:lnTo>
                  <a:lnTo>
                    <a:pt x="252" y="411"/>
                  </a:lnTo>
                  <a:lnTo>
                    <a:pt x="232" y="413"/>
                  </a:lnTo>
                  <a:lnTo>
                    <a:pt x="213" y="411"/>
                  </a:lnTo>
                  <a:lnTo>
                    <a:pt x="195" y="405"/>
                  </a:lnTo>
                  <a:lnTo>
                    <a:pt x="182" y="393"/>
                  </a:lnTo>
                  <a:lnTo>
                    <a:pt x="172" y="378"/>
                  </a:lnTo>
                  <a:lnTo>
                    <a:pt x="167" y="361"/>
                  </a:lnTo>
                  <a:lnTo>
                    <a:pt x="164" y="340"/>
                  </a:lnTo>
                  <a:lnTo>
                    <a:pt x="167" y="320"/>
                  </a:lnTo>
                  <a:lnTo>
                    <a:pt x="172" y="303"/>
                  </a:lnTo>
                  <a:lnTo>
                    <a:pt x="182" y="288"/>
                  </a:lnTo>
                  <a:lnTo>
                    <a:pt x="195" y="277"/>
                  </a:lnTo>
                  <a:lnTo>
                    <a:pt x="213" y="269"/>
                  </a:lnTo>
                  <a:lnTo>
                    <a:pt x="232" y="267"/>
                  </a:lnTo>
                  <a:close/>
                  <a:moveTo>
                    <a:pt x="2052" y="236"/>
                  </a:moveTo>
                  <a:lnTo>
                    <a:pt x="2059" y="241"/>
                  </a:lnTo>
                  <a:lnTo>
                    <a:pt x="2068" y="243"/>
                  </a:lnTo>
                  <a:lnTo>
                    <a:pt x="2077" y="244"/>
                  </a:lnTo>
                  <a:lnTo>
                    <a:pt x="2087" y="243"/>
                  </a:lnTo>
                  <a:lnTo>
                    <a:pt x="2096" y="241"/>
                  </a:lnTo>
                  <a:lnTo>
                    <a:pt x="2103" y="236"/>
                  </a:lnTo>
                  <a:lnTo>
                    <a:pt x="2106" y="254"/>
                  </a:lnTo>
                  <a:lnTo>
                    <a:pt x="2097" y="257"/>
                  </a:lnTo>
                  <a:lnTo>
                    <a:pt x="2087" y="259"/>
                  </a:lnTo>
                  <a:lnTo>
                    <a:pt x="2077" y="260"/>
                  </a:lnTo>
                  <a:lnTo>
                    <a:pt x="2068" y="259"/>
                  </a:lnTo>
                  <a:lnTo>
                    <a:pt x="2058" y="257"/>
                  </a:lnTo>
                  <a:lnTo>
                    <a:pt x="2049" y="254"/>
                  </a:lnTo>
                  <a:lnTo>
                    <a:pt x="2052" y="236"/>
                  </a:lnTo>
                  <a:close/>
                  <a:moveTo>
                    <a:pt x="199" y="50"/>
                  </a:moveTo>
                  <a:lnTo>
                    <a:pt x="185" y="52"/>
                  </a:lnTo>
                  <a:lnTo>
                    <a:pt x="173" y="57"/>
                  </a:lnTo>
                  <a:lnTo>
                    <a:pt x="163" y="67"/>
                  </a:lnTo>
                  <a:lnTo>
                    <a:pt x="157" y="78"/>
                  </a:lnTo>
                  <a:lnTo>
                    <a:pt x="154" y="92"/>
                  </a:lnTo>
                  <a:lnTo>
                    <a:pt x="152" y="105"/>
                  </a:lnTo>
                  <a:lnTo>
                    <a:pt x="153" y="119"/>
                  </a:lnTo>
                  <a:lnTo>
                    <a:pt x="157" y="132"/>
                  </a:lnTo>
                  <a:lnTo>
                    <a:pt x="163" y="143"/>
                  </a:lnTo>
                  <a:lnTo>
                    <a:pt x="172" y="153"/>
                  </a:lnTo>
                  <a:lnTo>
                    <a:pt x="184" y="158"/>
                  </a:lnTo>
                  <a:lnTo>
                    <a:pt x="199" y="160"/>
                  </a:lnTo>
                  <a:lnTo>
                    <a:pt x="214" y="158"/>
                  </a:lnTo>
                  <a:lnTo>
                    <a:pt x="225" y="153"/>
                  </a:lnTo>
                  <a:lnTo>
                    <a:pt x="234" y="143"/>
                  </a:lnTo>
                  <a:lnTo>
                    <a:pt x="240" y="132"/>
                  </a:lnTo>
                  <a:lnTo>
                    <a:pt x="244" y="119"/>
                  </a:lnTo>
                  <a:lnTo>
                    <a:pt x="245" y="105"/>
                  </a:lnTo>
                  <a:lnTo>
                    <a:pt x="244" y="92"/>
                  </a:lnTo>
                  <a:lnTo>
                    <a:pt x="240" y="78"/>
                  </a:lnTo>
                  <a:lnTo>
                    <a:pt x="234" y="67"/>
                  </a:lnTo>
                  <a:lnTo>
                    <a:pt x="224" y="57"/>
                  </a:lnTo>
                  <a:lnTo>
                    <a:pt x="213" y="52"/>
                  </a:lnTo>
                  <a:lnTo>
                    <a:pt x="199" y="50"/>
                  </a:lnTo>
                  <a:close/>
                  <a:moveTo>
                    <a:pt x="938" y="35"/>
                  </a:moveTo>
                  <a:lnTo>
                    <a:pt x="958" y="35"/>
                  </a:lnTo>
                  <a:lnTo>
                    <a:pt x="958" y="145"/>
                  </a:lnTo>
                  <a:lnTo>
                    <a:pt x="958" y="145"/>
                  </a:lnTo>
                  <a:lnTo>
                    <a:pt x="1026" y="35"/>
                  </a:lnTo>
                  <a:lnTo>
                    <a:pt x="1046" y="35"/>
                  </a:lnTo>
                  <a:lnTo>
                    <a:pt x="1046" y="176"/>
                  </a:lnTo>
                  <a:lnTo>
                    <a:pt x="1026" y="176"/>
                  </a:lnTo>
                  <a:lnTo>
                    <a:pt x="1026" y="66"/>
                  </a:lnTo>
                  <a:lnTo>
                    <a:pt x="1026" y="66"/>
                  </a:lnTo>
                  <a:lnTo>
                    <a:pt x="959" y="176"/>
                  </a:lnTo>
                  <a:lnTo>
                    <a:pt x="938" y="176"/>
                  </a:lnTo>
                  <a:lnTo>
                    <a:pt x="938" y="35"/>
                  </a:lnTo>
                  <a:close/>
                  <a:moveTo>
                    <a:pt x="783" y="35"/>
                  </a:moveTo>
                  <a:lnTo>
                    <a:pt x="803" y="35"/>
                  </a:lnTo>
                  <a:lnTo>
                    <a:pt x="803" y="145"/>
                  </a:lnTo>
                  <a:lnTo>
                    <a:pt x="803" y="145"/>
                  </a:lnTo>
                  <a:lnTo>
                    <a:pt x="871" y="35"/>
                  </a:lnTo>
                  <a:lnTo>
                    <a:pt x="891" y="35"/>
                  </a:lnTo>
                  <a:lnTo>
                    <a:pt x="891" y="176"/>
                  </a:lnTo>
                  <a:lnTo>
                    <a:pt x="871" y="176"/>
                  </a:lnTo>
                  <a:lnTo>
                    <a:pt x="871" y="66"/>
                  </a:lnTo>
                  <a:lnTo>
                    <a:pt x="871" y="66"/>
                  </a:lnTo>
                  <a:lnTo>
                    <a:pt x="804" y="176"/>
                  </a:lnTo>
                  <a:lnTo>
                    <a:pt x="783" y="176"/>
                  </a:lnTo>
                  <a:lnTo>
                    <a:pt x="783" y="35"/>
                  </a:lnTo>
                  <a:close/>
                  <a:moveTo>
                    <a:pt x="639" y="35"/>
                  </a:moveTo>
                  <a:lnTo>
                    <a:pt x="658" y="35"/>
                  </a:lnTo>
                  <a:lnTo>
                    <a:pt x="658" y="97"/>
                  </a:lnTo>
                  <a:lnTo>
                    <a:pt x="719" y="35"/>
                  </a:lnTo>
                  <a:lnTo>
                    <a:pt x="746" y="35"/>
                  </a:lnTo>
                  <a:lnTo>
                    <a:pt x="680" y="101"/>
                  </a:lnTo>
                  <a:lnTo>
                    <a:pt x="752" y="176"/>
                  </a:lnTo>
                  <a:lnTo>
                    <a:pt x="722" y="176"/>
                  </a:lnTo>
                  <a:lnTo>
                    <a:pt x="658" y="107"/>
                  </a:lnTo>
                  <a:lnTo>
                    <a:pt x="658" y="176"/>
                  </a:lnTo>
                  <a:lnTo>
                    <a:pt x="639" y="176"/>
                  </a:lnTo>
                  <a:lnTo>
                    <a:pt x="639" y="35"/>
                  </a:lnTo>
                  <a:close/>
                  <a:moveTo>
                    <a:pt x="305" y="35"/>
                  </a:moveTo>
                  <a:lnTo>
                    <a:pt x="338" y="35"/>
                  </a:lnTo>
                  <a:lnTo>
                    <a:pt x="383" y="152"/>
                  </a:lnTo>
                  <a:lnTo>
                    <a:pt x="426" y="35"/>
                  </a:lnTo>
                  <a:lnTo>
                    <a:pt x="460" y="35"/>
                  </a:lnTo>
                  <a:lnTo>
                    <a:pt x="460" y="176"/>
                  </a:lnTo>
                  <a:lnTo>
                    <a:pt x="440" y="176"/>
                  </a:lnTo>
                  <a:lnTo>
                    <a:pt x="440" y="53"/>
                  </a:lnTo>
                  <a:lnTo>
                    <a:pt x="439" y="53"/>
                  </a:lnTo>
                  <a:lnTo>
                    <a:pt x="392" y="176"/>
                  </a:lnTo>
                  <a:lnTo>
                    <a:pt x="372" y="176"/>
                  </a:lnTo>
                  <a:lnTo>
                    <a:pt x="325" y="53"/>
                  </a:lnTo>
                  <a:lnTo>
                    <a:pt x="325" y="53"/>
                  </a:lnTo>
                  <a:lnTo>
                    <a:pt x="325" y="176"/>
                  </a:lnTo>
                  <a:lnTo>
                    <a:pt x="305" y="176"/>
                  </a:lnTo>
                  <a:lnTo>
                    <a:pt x="305" y="35"/>
                  </a:lnTo>
                  <a:close/>
                  <a:moveTo>
                    <a:pt x="0" y="35"/>
                  </a:moveTo>
                  <a:lnTo>
                    <a:pt x="109" y="35"/>
                  </a:lnTo>
                  <a:lnTo>
                    <a:pt x="109" y="52"/>
                  </a:lnTo>
                  <a:lnTo>
                    <a:pt x="65" y="52"/>
                  </a:lnTo>
                  <a:lnTo>
                    <a:pt x="65" y="176"/>
                  </a:lnTo>
                  <a:lnTo>
                    <a:pt x="44" y="176"/>
                  </a:lnTo>
                  <a:lnTo>
                    <a:pt x="44" y="52"/>
                  </a:lnTo>
                  <a:lnTo>
                    <a:pt x="0" y="52"/>
                  </a:lnTo>
                  <a:lnTo>
                    <a:pt x="0" y="35"/>
                  </a:lnTo>
                  <a:close/>
                  <a:moveTo>
                    <a:pt x="573" y="31"/>
                  </a:moveTo>
                  <a:lnTo>
                    <a:pt x="589" y="33"/>
                  </a:lnTo>
                  <a:lnTo>
                    <a:pt x="604" y="38"/>
                  </a:lnTo>
                  <a:lnTo>
                    <a:pt x="603" y="57"/>
                  </a:lnTo>
                  <a:lnTo>
                    <a:pt x="589" y="52"/>
                  </a:lnTo>
                  <a:lnTo>
                    <a:pt x="574" y="50"/>
                  </a:lnTo>
                  <a:lnTo>
                    <a:pt x="555" y="52"/>
                  </a:lnTo>
                  <a:lnTo>
                    <a:pt x="540" y="60"/>
                  </a:lnTo>
                  <a:lnTo>
                    <a:pt x="529" y="72"/>
                  </a:lnTo>
                  <a:lnTo>
                    <a:pt x="521" y="87"/>
                  </a:lnTo>
                  <a:lnTo>
                    <a:pt x="519" y="105"/>
                  </a:lnTo>
                  <a:lnTo>
                    <a:pt x="521" y="124"/>
                  </a:lnTo>
                  <a:lnTo>
                    <a:pt x="530" y="139"/>
                  </a:lnTo>
                  <a:lnTo>
                    <a:pt x="540" y="150"/>
                  </a:lnTo>
                  <a:lnTo>
                    <a:pt x="555" y="158"/>
                  </a:lnTo>
                  <a:lnTo>
                    <a:pt x="573" y="160"/>
                  </a:lnTo>
                  <a:lnTo>
                    <a:pt x="583" y="160"/>
                  </a:lnTo>
                  <a:lnTo>
                    <a:pt x="594" y="157"/>
                  </a:lnTo>
                  <a:lnTo>
                    <a:pt x="604" y="154"/>
                  </a:lnTo>
                  <a:lnTo>
                    <a:pt x="605" y="173"/>
                  </a:lnTo>
                  <a:lnTo>
                    <a:pt x="593" y="177"/>
                  </a:lnTo>
                  <a:lnTo>
                    <a:pt x="582" y="178"/>
                  </a:lnTo>
                  <a:lnTo>
                    <a:pt x="573" y="178"/>
                  </a:lnTo>
                  <a:lnTo>
                    <a:pt x="551" y="176"/>
                  </a:lnTo>
                  <a:lnTo>
                    <a:pt x="533" y="170"/>
                  </a:lnTo>
                  <a:lnTo>
                    <a:pt x="518" y="158"/>
                  </a:lnTo>
                  <a:lnTo>
                    <a:pt x="507" y="144"/>
                  </a:lnTo>
                  <a:lnTo>
                    <a:pt x="500" y="126"/>
                  </a:lnTo>
                  <a:lnTo>
                    <a:pt x="498" y="104"/>
                  </a:lnTo>
                  <a:lnTo>
                    <a:pt x="500" y="84"/>
                  </a:lnTo>
                  <a:lnTo>
                    <a:pt x="507" y="66"/>
                  </a:lnTo>
                  <a:lnTo>
                    <a:pt x="519" y="52"/>
                  </a:lnTo>
                  <a:lnTo>
                    <a:pt x="534" y="41"/>
                  </a:lnTo>
                  <a:lnTo>
                    <a:pt x="552" y="34"/>
                  </a:lnTo>
                  <a:lnTo>
                    <a:pt x="573" y="31"/>
                  </a:lnTo>
                  <a:close/>
                  <a:moveTo>
                    <a:pt x="199" y="31"/>
                  </a:moveTo>
                  <a:lnTo>
                    <a:pt x="219" y="35"/>
                  </a:lnTo>
                  <a:lnTo>
                    <a:pt x="235" y="41"/>
                  </a:lnTo>
                  <a:lnTo>
                    <a:pt x="249" y="53"/>
                  </a:lnTo>
                  <a:lnTo>
                    <a:pt x="259" y="68"/>
                  </a:lnTo>
                  <a:lnTo>
                    <a:pt x="265" y="85"/>
                  </a:lnTo>
                  <a:lnTo>
                    <a:pt x="267" y="105"/>
                  </a:lnTo>
                  <a:lnTo>
                    <a:pt x="265" y="126"/>
                  </a:lnTo>
                  <a:lnTo>
                    <a:pt x="259" y="143"/>
                  </a:lnTo>
                  <a:lnTo>
                    <a:pt x="249" y="158"/>
                  </a:lnTo>
                  <a:lnTo>
                    <a:pt x="235" y="169"/>
                  </a:lnTo>
                  <a:lnTo>
                    <a:pt x="219" y="176"/>
                  </a:lnTo>
                  <a:lnTo>
                    <a:pt x="199" y="178"/>
                  </a:lnTo>
                  <a:lnTo>
                    <a:pt x="178" y="176"/>
                  </a:lnTo>
                  <a:lnTo>
                    <a:pt x="161" y="169"/>
                  </a:lnTo>
                  <a:lnTo>
                    <a:pt x="148" y="158"/>
                  </a:lnTo>
                  <a:lnTo>
                    <a:pt x="139" y="143"/>
                  </a:lnTo>
                  <a:lnTo>
                    <a:pt x="132" y="126"/>
                  </a:lnTo>
                  <a:lnTo>
                    <a:pt x="130" y="105"/>
                  </a:lnTo>
                  <a:lnTo>
                    <a:pt x="132" y="85"/>
                  </a:lnTo>
                  <a:lnTo>
                    <a:pt x="139" y="68"/>
                  </a:lnTo>
                  <a:lnTo>
                    <a:pt x="148" y="53"/>
                  </a:lnTo>
                  <a:lnTo>
                    <a:pt x="162" y="41"/>
                  </a:lnTo>
                  <a:lnTo>
                    <a:pt x="178" y="35"/>
                  </a:lnTo>
                  <a:lnTo>
                    <a:pt x="199" y="31"/>
                  </a:lnTo>
                  <a:close/>
                  <a:moveTo>
                    <a:pt x="967" y="0"/>
                  </a:moveTo>
                  <a:lnTo>
                    <a:pt x="973" y="5"/>
                  </a:lnTo>
                  <a:lnTo>
                    <a:pt x="983" y="8"/>
                  </a:lnTo>
                  <a:lnTo>
                    <a:pt x="992" y="9"/>
                  </a:lnTo>
                  <a:lnTo>
                    <a:pt x="1001" y="8"/>
                  </a:lnTo>
                  <a:lnTo>
                    <a:pt x="1011" y="5"/>
                  </a:lnTo>
                  <a:lnTo>
                    <a:pt x="1017" y="0"/>
                  </a:lnTo>
                  <a:lnTo>
                    <a:pt x="1021" y="19"/>
                  </a:lnTo>
                  <a:lnTo>
                    <a:pt x="1013" y="22"/>
                  </a:lnTo>
                  <a:lnTo>
                    <a:pt x="1001" y="24"/>
                  </a:lnTo>
                  <a:lnTo>
                    <a:pt x="992" y="24"/>
                  </a:lnTo>
                  <a:lnTo>
                    <a:pt x="983" y="24"/>
                  </a:lnTo>
                  <a:lnTo>
                    <a:pt x="972" y="22"/>
                  </a:lnTo>
                  <a:lnTo>
                    <a:pt x="965" y="19"/>
                  </a:lnTo>
                  <a:lnTo>
                    <a:pt x="967" y="0"/>
                  </a:lnTo>
                  <a:close/>
                </a:path>
              </a:pathLst>
            </a:custGeom>
            <a:solidFill>
              <a:schemeClr val="tx1">
                <a:lumMod val="95000"/>
                <a:lumOff val="5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algn="l">
                <a:defRPr/>
              </a:pPr>
              <a:endParaRPr lang="ru-RU"/>
            </a:p>
          </p:txBody>
        </p:sp>
        <p:grpSp>
          <p:nvGrpSpPr>
            <p:cNvPr id="3" name="Group 34"/>
            <p:cNvGrpSpPr>
              <a:grpSpLocks noChangeAspect="1"/>
            </p:cNvGrpSpPr>
            <p:nvPr/>
          </p:nvGrpSpPr>
          <p:grpSpPr bwMode="auto">
            <a:xfrm>
              <a:off x="543276" y="545242"/>
              <a:ext cx="421345" cy="421345"/>
              <a:chOff x="1099" y="205"/>
              <a:chExt cx="340" cy="340"/>
            </a:xfrm>
          </p:grpSpPr>
          <p:sp>
            <p:nvSpPr>
              <p:cNvPr id="34" name="Freeform 38"/>
              <p:cNvSpPr>
                <a:spLocks noEditPoints="1"/>
              </p:cNvSpPr>
              <p:nvPr/>
            </p:nvSpPr>
            <p:spPr bwMode="auto">
              <a:xfrm>
                <a:off x="1099" y="325"/>
                <a:ext cx="342" cy="221"/>
              </a:xfrm>
              <a:custGeom>
                <a:avLst/>
                <a:gdLst>
                  <a:gd name="T0" fmla="*/ 240 w 680"/>
                  <a:gd name="T1" fmla="*/ 240 h 441"/>
                  <a:gd name="T2" fmla="*/ 440 w 680"/>
                  <a:gd name="T3" fmla="*/ 240 h 441"/>
                  <a:gd name="T4" fmla="*/ 440 w 680"/>
                  <a:gd name="T5" fmla="*/ 441 h 441"/>
                  <a:gd name="T6" fmla="*/ 240 w 680"/>
                  <a:gd name="T7" fmla="*/ 441 h 441"/>
                  <a:gd name="T8" fmla="*/ 240 w 680"/>
                  <a:gd name="T9" fmla="*/ 240 h 441"/>
                  <a:gd name="T10" fmla="*/ 480 w 680"/>
                  <a:gd name="T11" fmla="*/ 0 h 441"/>
                  <a:gd name="T12" fmla="*/ 680 w 680"/>
                  <a:gd name="T13" fmla="*/ 0 h 441"/>
                  <a:gd name="T14" fmla="*/ 680 w 680"/>
                  <a:gd name="T15" fmla="*/ 441 h 441"/>
                  <a:gd name="T16" fmla="*/ 480 w 680"/>
                  <a:gd name="T17" fmla="*/ 441 h 441"/>
                  <a:gd name="T18" fmla="*/ 480 w 680"/>
                  <a:gd name="T19" fmla="*/ 0 h 441"/>
                  <a:gd name="T20" fmla="*/ 0 w 680"/>
                  <a:gd name="T21" fmla="*/ 0 h 441"/>
                  <a:gd name="T22" fmla="*/ 200 w 680"/>
                  <a:gd name="T23" fmla="*/ 0 h 441"/>
                  <a:gd name="T24" fmla="*/ 200 w 680"/>
                  <a:gd name="T25" fmla="*/ 441 h 441"/>
                  <a:gd name="T26" fmla="*/ 0 w 680"/>
                  <a:gd name="T27" fmla="*/ 441 h 441"/>
                  <a:gd name="T28" fmla="*/ 0 w 680"/>
                  <a:gd name="T29" fmla="*/ 0 h 4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680" h="441">
                    <a:moveTo>
                      <a:pt x="240" y="240"/>
                    </a:moveTo>
                    <a:lnTo>
                      <a:pt x="440" y="240"/>
                    </a:lnTo>
                    <a:lnTo>
                      <a:pt x="440" y="441"/>
                    </a:lnTo>
                    <a:lnTo>
                      <a:pt x="240" y="441"/>
                    </a:lnTo>
                    <a:lnTo>
                      <a:pt x="240" y="240"/>
                    </a:lnTo>
                    <a:close/>
                    <a:moveTo>
                      <a:pt x="480" y="0"/>
                    </a:moveTo>
                    <a:lnTo>
                      <a:pt x="680" y="0"/>
                    </a:lnTo>
                    <a:lnTo>
                      <a:pt x="680" y="441"/>
                    </a:lnTo>
                    <a:lnTo>
                      <a:pt x="480" y="441"/>
                    </a:lnTo>
                    <a:lnTo>
                      <a:pt x="480" y="0"/>
                    </a:lnTo>
                    <a:close/>
                    <a:moveTo>
                      <a:pt x="0" y="0"/>
                    </a:moveTo>
                    <a:lnTo>
                      <a:pt x="200" y="0"/>
                    </a:lnTo>
                    <a:lnTo>
                      <a:pt x="200" y="441"/>
                    </a:lnTo>
                    <a:lnTo>
                      <a:pt x="0" y="44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tx1">
                  <a:lumMod val="95000"/>
                  <a:lumOff val="5000"/>
                </a:schemeClr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algn="l">
                  <a:defRPr/>
                </a:pPr>
                <a:endParaRPr lang="ru-RU"/>
              </a:p>
            </p:txBody>
          </p:sp>
          <p:sp>
            <p:nvSpPr>
              <p:cNvPr id="5179" name="Freeform 39"/>
              <p:cNvSpPr>
                <a:spLocks noChangeAspect="1" noEditPoints="1"/>
              </p:cNvSpPr>
              <p:nvPr/>
            </p:nvSpPr>
            <p:spPr bwMode="auto">
              <a:xfrm>
                <a:off x="1099" y="205"/>
                <a:ext cx="340" cy="220"/>
              </a:xfrm>
              <a:custGeom>
                <a:avLst/>
                <a:gdLst>
                  <a:gd name="T0" fmla="*/ 1 w 680"/>
                  <a:gd name="T1" fmla="*/ 0 h 441"/>
                  <a:gd name="T2" fmla="*/ 1 w 680"/>
                  <a:gd name="T3" fmla="*/ 0 h 441"/>
                  <a:gd name="T4" fmla="*/ 1 w 680"/>
                  <a:gd name="T5" fmla="*/ 0 h 441"/>
                  <a:gd name="T6" fmla="*/ 1 w 680"/>
                  <a:gd name="T7" fmla="*/ 0 h 441"/>
                  <a:gd name="T8" fmla="*/ 1 w 680"/>
                  <a:gd name="T9" fmla="*/ 0 h 441"/>
                  <a:gd name="T10" fmla="*/ 1 w 680"/>
                  <a:gd name="T11" fmla="*/ 0 h 441"/>
                  <a:gd name="T12" fmla="*/ 1 w 680"/>
                  <a:gd name="T13" fmla="*/ 0 h 441"/>
                  <a:gd name="T14" fmla="*/ 1 w 680"/>
                  <a:gd name="T15" fmla="*/ 0 h 441"/>
                  <a:gd name="T16" fmla="*/ 1 w 680"/>
                  <a:gd name="T17" fmla="*/ 0 h 441"/>
                  <a:gd name="T18" fmla="*/ 1 w 680"/>
                  <a:gd name="T19" fmla="*/ 0 h 441"/>
                  <a:gd name="T20" fmla="*/ 0 w 680"/>
                  <a:gd name="T21" fmla="*/ 0 h 441"/>
                  <a:gd name="T22" fmla="*/ 1 w 680"/>
                  <a:gd name="T23" fmla="*/ 0 h 441"/>
                  <a:gd name="T24" fmla="*/ 1 w 680"/>
                  <a:gd name="T25" fmla="*/ 0 h 441"/>
                  <a:gd name="T26" fmla="*/ 0 w 680"/>
                  <a:gd name="T27" fmla="*/ 0 h 441"/>
                  <a:gd name="T28" fmla="*/ 0 w 680"/>
                  <a:gd name="T29" fmla="*/ 0 h 441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0" t="0" r="r" b="b"/>
                <a:pathLst>
                  <a:path w="680" h="441">
                    <a:moveTo>
                      <a:pt x="480" y="0"/>
                    </a:moveTo>
                    <a:lnTo>
                      <a:pt x="680" y="0"/>
                    </a:lnTo>
                    <a:lnTo>
                      <a:pt x="680" y="201"/>
                    </a:lnTo>
                    <a:lnTo>
                      <a:pt x="480" y="201"/>
                    </a:lnTo>
                    <a:lnTo>
                      <a:pt x="480" y="0"/>
                    </a:lnTo>
                    <a:close/>
                    <a:moveTo>
                      <a:pt x="240" y="0"/>
                    </a:moveTo>
                    <a:lnTo>
                      <a:pt x="440" y="0"/>
                    </a:lnTo>
                    <a:lnTo>
                      <a:pt x="440" y="441"/>
                    </a:lnTo>
                    <a:lnTo>
                      <a:pt x="240" y="441"/>
                    </a:lnTo>
                    <a:lnTo>
                      <a:pt x="240" y="0"/>
                    </a:lnTo>
                    <a:close/>
                    <a:moveTo>
                      <a:pt x="0" y="0"/>
                    </a:moveTo>
                    <a:lnTo>
                      <a:pt x="200" y="0"/>
                    </a:lnTo>
                    <a:lnTo>
                      <a:pt x="200" y="201"/>
                    </a:lnTo>
                    <a:lnTo>
                      <a:pt x="0" y="20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BF4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</p:grpSp>
      <p:sp>
        <p:nvSpPr>
          <p:cNvPr id="5185" name="AutoShape 65" descr="Картинки по запросу уровень субъективного контроля"/>
          <p:cNvSpPr>
            <a:spLocks noChangeAspect="1" noChangeArrowheads="1"/>
          </p:cNvSpPr>
          <p:nvPr/>
        </p:nvSpPr>
        <p:spPr bwMode="auto">
          <a:xfrm>
            <a:off x="144463" y="46038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5187" name="AutoShape 67" descr="Картинки по запросу уровень субъективного контроля"/>
          <p:cNvSpPr>
            <a:spLocks noChangeAspect="1" noChangeArrowheads="1"/>
          </p:cNvSpPr>
          <p:nvPr/>
        </p:nvSpPr>
        <p:spPr bwMode="auto">
          <a:xfrm>
            <a:off x="144463" y="46038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1" name="Rectangle 32"/>
          <p:cNvSpPr txBox="1">
            <a:spLocks noChangeArrowheads="1"/>
          </p:cNvSpPr>
          <p:nvPr/>
        </p:nvSpPr>
        <p:spPr bwMode="auto">
          <a:xfrm>
            <a:off x="5616575" y="4302125"/>
            <a:ext cx="2592388" cy="55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57592" tIns="28795" rIns="57592" bIns="28795" anchor="ctr"/>
          <a:lstStyle>
            <a:lvl1pPr algn="l" defTabSz="771525" eaLnBrk="0" hangingPunct="0">
              <a:spcBef>
                <a:spcPct val="20000"/>
              </a:spcBef>
              <a:buFont typeface="Arial" charset="0"/>
              <a:buChar char="•"/>
              <a:defRPr sz="2700">
                <a:solidFill>
                  <a:schemeClr val="tx1"/>
                </a:solidFill>
                <a:latin typeface="Calibri" pitchFamily="34" charset="0"/>
              </a:defRPr>
            </a:lvl1pPr>
            <a:lvl2pPr marL="625475" indent="-239713" algn="l" defTabSz="771525" eaLnBrk="0" hangingPunct="0">
              <a:spcBef>
                <a:spcPct val="20000"/>
              </a:spcBef>
              <a:buFont typeface="Arial" charset="0"/>
              <a:buChar char="–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963613" indent="-192088" algn="l" defTabSz="771525" eaLnBrk="0" hangingPunct="0">
              <a:spcBef>
                <a:spcPct val="200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349375" indent="-192088" algn="l" defTabSz="771525" eaLnBrk="0" hangingPunct="0">
              <a:spcBef>
                <a:spcPct val="20000"/>
              </a:spcBef>
              <a:buFont typeface="Arial" charset="0"/>
              <a:buChar char="–"/>
              <a:defRPr sz="1700">
                <a:solidFill>
                  <a:schemeClr val="tx1"/>
                </a:solidFill>
                <a:latin typeface="Calibri" pitchFamily="34" charset="0"/>
              </a:defRPr>
            </a:lvl4pPr>
            <a:lvl5pPr marL="1733550" indent="-192088" algn="l" defTabSz="771525" eaLnBrk="0" hangingPunct="0">
              <a:spcBef>
                <a:spcPct val="20000"/>
              </a:spcBef>
              <a:buFont typeface="Arial" charset="0"/>
              <a:buChar char="»"/>
              <a:defRPr sz="1700">
                <a:solidFill>
                  <a:schemeClr val="tx1"/>
                </a:solidFill>
                <a:latin typeface="Calibri" pitchFamily="34" charset="0"/>
              </a:defRPr>
            </a:lvl5pPr>
            <a:lvl6pPr marL="2190750" indent="-192088" defTabSz="77152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700">
                <a:solidFill>
                  <a:schemeClr val="tx1"/>
                </a:solidFill>
                <a:latin typeface="Calibri" pitchFamily="34" charset="0"/>
              </a:defRPr>
            </a:lvl6pPr>
            <a:lvl7pPr marL="2647950" indent="-192088" defTabSz="77152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700">
                <a:solidFill>
                  <a:schemeClr val="tx1"/>
                </a:solidFill>
                <a:latin typeface="Calibri" pitchFamily="34" charset="0"/>
              </a:defRPr>
            </a:lvl7pPr>
            <a:lvl8pPr marL="3105150" indent="-192088" defTabSz="77152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700">
                <a:solidFill>
                  <a:schemeClr val="tx1"/>
                </a:solidFill>
                <a:latin typeface="Calibri" pitchFamily="34" charset="0"/>
              </a:defRPr>
            </a:lvl8pPr>
            <a:lvl9pPr marL="3562350" indent="-192088" defTabSz="77152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7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1000" b="1">
                <a:solidFill>
                  <a:srgbClr val="8064A2"/>
                </a:solidFill>
              </a:rPr>
              <a:t>Психологическая служба ЦСР ТПУ</a:t>
            </a:r>
            <a:endParaRPr lang="ru-RU" altLang="ru-RU" sz="1000" b="1">
              <a:solidFill>
                <a:schemeClr val="tx2"/>
              </a:solidFill>
            </a:endParaRPr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778148" y="268287"/>
            <a:ext cx="7646715" cy="809625"/>
          </a:xfrm>
        </p:spPr>
        <p:txBody>
          <a:bodyPr/>
          <a:lstStyle/>
          <a:p>
            <a:r>
              <a:rPr lang="ru-RU" sz="20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Управление  временем: Зачем это нужно?</a:t>
            </a:r>
            <a:endParaRPr lang="ru-RU" sz="2000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574987" y="1225618"/>
            <a:ext cx="576064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 smtClean="0"/>
          </a:p>
          <a:p>
            <a:r>
              <a:rPr lang="ru-RU" dirty="0" smtClean="0"/>
              <a:t>Время – деньги</a:t>
            </a:r>
          </a:p>
          <a:p>
            <a:r>
              <a:rPr lang="ru-RU" dirty="0" smtClean="0"/>
              <a:t>Время – ресурс такой же важный как люди, сырье, материальные средства, но также это единственный ресурс, который нельзя накопить, не взять в кредит.</a:t>
            </a:r>
          </a:p>
          <a:p>
            <a:r>
              <a:rPr lang="ru-RU" dirty="0" smtClean="0"/>
              <a:t>Время безвозвратно, поэтому важно научиться использовать его с максимальной выгодой.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54316464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5"/>
          <p:cNvSpPr>
            <a:spLocks noChangeArrowheads="1"/>
          </p:cNvSpPr>
          <p:nvPr/>
        </p:nvSpPr>
        <p:spPr bwMode="auto">
          <a:xfrm>
            <a:off x="8208963" y="4446588"/>
            <a:ext cx="431800" cy="414337"/>
          </a:xfrm>
          <a:prstGeom prst="rect">
            <a:avLst/>
          </a:prstGeom>
          <a:solidFill>
            <a:srgbClr val="96969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416" tIns="45708" rIns="91416" bIns="45708" anchor="ctr"/>
          <a:lstStyle>
            <a:lvl1pPr algn="l" defTabSz="771525" eaLnBrk="0" hangingPunct="0">
              <a:spcBef>
                <a:spcPct val="20000"/>
              </a:spcBef>
              <a:buFont typeface="Arial" charset="0"/>
              <a:buChar char="•"/>
              <a:defRPr sz="27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algn="l" defTabSz="771525" eaLnBrk="0" hangingPunct="0">
              <a:spcBef>
                <a:spcPct val="20000"/>
              </a:spcBef>
              <a:buFont typeface="Arial" charset="0"/>
              <a:buChar char="–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algn="l" defTabSz="771525" eaLnBrk="0" hangingPunct="0">
              <a:spcBef>
                <a:spcPct val="200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algn="l" defTabSz="771525" eaLnBrk="0" hangingPunct="0">
              <a:spcBef>
                <a:spcPct val="20000"/>
              </a:spcBef>
              <a:buFont typeface="Arial" charset="0"/>
              <a:buChar char="–"/>
              <a:defRPr sz="17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algn="l" defTabSz="771525" eaLnBrk="0" hangingPunct="0">
              <a:spcBef>
                <a:spcPct val="20000"/>
              </a:spcBef>
              <a:buFont typeface="Arial" charset="0"/>
              <a:buChar char="»"/>
              <a:defRPr sz="17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77152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7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77152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7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77152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7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77152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7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ru-RU" sz="1200" dirty="0">
                <a:latin typeface="Arial" charset="0"/>
              </a:rPr>
              <a:t>2</a:t>
            </a:r>
            <a:endParaRPr lang="ru-RU" altLang="ru-RU" sz="1200" dirty="0">
              <a:latin typeface="Arial" charset="0"/>
            </a:endParaRPr>
          </a:p>
        </p:txBody>
      </p:sp>
      <p:sp>
        <p:nvSpPr>
          <p:cNvPr id="5123" name="Rectangle 29"/>
          <p:cNvSpPr>
            <a:spLocks noChangeArrowheads="1"/>
          </p:cNvSpPr>
          <p:nvPr/>
        </p:nvSpPr>
        <p:spPr bwMode="auto">
          <a:xfrm>
            <a:off x="0" y="0"/>
            <a:ext cx="573088" cy="4302125"/>
          </a:xfrm>
          <a:prstGeom prst="rect">
            <a:avLst/>
          </a:prstGeom>
          <a:solidFill>
            <a:srgbClr val="80BF4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16" tIns="45708" rIns="91416" bIns="45708" anchor="ctr"/>
          <a:lstStyle>
            <a:lvl1pPr algn="l" eaLnBrk="0" hangingPunct="0">
              <a:spcBef>
                <a:spcPct val="20000"/>
              </a:spcBef>
              <a:buFont typeface="Arial" charset="0"/>
              <a:buChar char="•"/>
              <a:defRPr sz="27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Font typeface="Arial" charset="0"/>
              <a:buChar char="–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Font typeface="Arial" charset="0"/>
              <a:buChar char="–"/>
              <a:defRPr sz="17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Font typeface="Arial" charset="0"/>
              <a:buChar char="»"/>
              <a:defRPr sz="17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7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7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7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7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ru-RU" altLang="ru-RU" sz="1500">
              <a:latin typeface="Arial" charset="0"/>
            </a:endParaRPr>
          </a:p>
        </p:txBody>
      </p:sp>
      <p:sp>
        <p:nvSpPr>
          <p:cNvPr id="5126" name="Прямоугольник 1"/>
          <p:cNvSpPr>
            <a:spLocks noChangeArrowheads="1"/>
          </p:cNvSpPr>
          <p:nvPr/>
        </p:nvSpPr>
        <p:spPr bwMode="auto">
          <a:xfrm>
            <a:off x="792163" y="917575"/>
            <a:ext cx="7739062" cy="32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16" tIns="45708" rIns="91416" bIns="45708">
            <a:spAutoFit/>
          </a:bodyPr>
          <a:lstStyle>
            <a:lvl1pPr algn="l" eaLnBrk="0" hangingPunct="0">
              <a:spcBef>
                <a:spcPct val="20000"/>
              </a:spcBef>
              <a:buFont typeface="Arial" charset="0"/>
              <a:buChar char="•"/>
              <a:defRPr sz="27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Font typeface="Arial" charset="0"/>
              <a:buChar char="–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Font typeface="Arial" charset="0"/>
              <a:buChar char="–"/>
              <a:defRPr sz="17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Font typeface="Arial" charset="0"/>
              <a:buChar char="»"/>
              <a:defRPr sz="17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7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7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7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7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ru-RU" altLang="ru-RU" sz="1500" b="1">
                <a:latin typeface="Arial" charset="0"/>
              </a:rPr>
              <a:t> </a:t>
            </a:r>
            <a:endParaRPr lang="ru-RU" altLang="ru-RU" sz="1500">
              <a:latin typeface="Arial" charset="0"/>
            </a:endParaRPr>
          </a:p>
        </p:txBody>
      </p:sp>
      <p:grpSp>
        <p:nvGrpSpPr>
          <p:cNvPr id="2" name="Группа 8"/>
          <p:cNvGrpSpPr>
            <a:grpSpLocks noChangeAspect="1"/>
          </p:cNvGrpSpPr>
          <p:nvPr/>
        </p:nvGrpSpPr>
        <p:grpSpPr bwMode="auto">
          <a:xfrm>
            <a:off x="314325" y="4413250"/>
            <a:ext cx="1257300" cy="292100"/>
            <a:chOff x="543276" y="545242"/>
            <a:chExt cx="1816737" cy="422585"/>
          </a:xfrm>
        </p:grpSpPr>
        <p:sp>
          <p:nvSpPr>
            <p:cNvPr id="32" name="Freeform 37"/>
            <p:cNvSpPr>
              <a:spLocks noEditPoints="1"/>
            </p:cNvSpPr>
            <p:nvPr/>
          </p:nvSpPr>
          <p:spPr bwMode="auto">
            <a:xfrm>
              <a:off x="1036457" y="565913"/>
              <a:ext cx="1323556" cy="401914"/>
            </a:xfrm>
            <a:custGeom>
              <a:avLst/>
              <a:gdLst>
                <a:gd name="T0" fmla="*/ 528 w 2132"/>
                <a:gd name="T1" fmla="*/ 586 h 649"/>
                <a:gd name="T2" fmla="*/ 791 w 2132"/>
                <a:gd name="T3" fmla="*/ 557 h 649"/>
                <a:gd name="T4" fmla="*/ 510 w 2132"/>
                <a:gd name="T5" fmla="*/ 564 h 649"/>
                <a:gd name="T6" fmla="*/ 490 w 2132"/>
                <a:gd name="T7" fmla="*/ 521 h 649"/>
                <a:gd name="T8" fmla="*/ 1337 w 2132"/>
                <a:gd name="T9" fmla="*/ 504 h 649"/>
                <a:gd name="T10" fmla="*/ 1257 w 2132"/>
                <a:gd name="T11" fmla="*/ 504 h 649"/>
                <a:gd name="T12" fmla="*/ 1001 w 2132"/>
                <a:gd name="T13" fmla="*/ 504 h 649"/>
                <a:gd name="T14" fmla="*/ 981 w 2132"/>
                <a:gd name="T15" fmla="*/ 504 h 649"/>
                <a:gd name="T16" fmla="*/ 799 w 2132"/>
                <a:gd name="T17" fmla="*/ 579 h 649"/>
                <a:gd name="T18" fmla="*/ 625 w 2132"/>
                <a:gd name="T19" fmla="*/ 522 h 649"/>
                <a:gd name="T20" fmla="*/ 508 w 2132"/>
                <a:gd name="T21" fmla="*/ 504 h 649"/>
                <a:gd name="T22" fmla="*/ 529 w 2132"/>
                <a:gd name="T23" fmla="*/ 574 h 649"/>
                <a:gd name="T24" fmla="*/ 470 w 2132"/>
                <a:gd name="T25" fmla="*/ 646 h 649"/>
                <a:gd name="T26" fmla="*/ 404 w 2132"/>
                <a:gd name="T27" fmla="*/ 536 h 649"/>
                <a:gd name="T28" fmla="*/ 249 w 2132"/>
                <a:gd name="T29" fmla="*/ 646 h 649"/>
                <a:gd name="T30" fmla="*/ 131 w 2132"/>
                <a:gd name="T31" fmla="*/ 504 h 649"/>
                <a:gd name="T32" fmla="*/ 23 w 2132"/>
                <a:gd name="T33" fmla="*/ 627 h 649"/>
                <a:gd name="T34" fmla="*/ 931 w 2132"/>
                <a:gd name="T35" fmla="*/ 503 h 649"/>
                <a:gd name="T36" fmla="*/ 872 w 2132"/>
                <a:gd name="T37" fmla="*/ 609 h 649"/>
                <a:gd name="T38" fmla="*/ 893 w 2132"/>
                <a:gd name="T39" fmla="*/ 646 h 649"/>
                <a:gd name="T40" fmla="*/ 914 w 2132"/>
                <a:gd name="T41" fmla="*/ 502 h 649"/>
                <a:gd name="T42" fmla="*/ 206 w 2132"/>
                <a:gd name="T43" fmla="*/ 387 h 649"/>
                <a:gd name="T44" fmla="*/ 267 w 2132"/>
                <a:gd name="T45" fmla="*/ 302 h 649"/>
                <a:gd name="T46" fmla="*/ 2111 w 2132"/>
                <a:gd name="T47" fmla="*/ 411 h 649"/>
                <a:gd name="T48" fmla="*/ 1976 w 2132"/>
                <a:gd name="T49" fmla="*/ 269 h 649"/>
                <a:gd name="T50" fmla="*/ 1805 w 2132"/>
                <a:gd name="T51" fmla="*/ 269 h 649"/>
                <a:gd name="T52" fmla="*/ 1549 w 2132"/>
                <a:gd name="T53" fmla="*/ 287 h 649"/>
                <a:gd name="T54" fmla="*/ 1337 w 2132"/>
                <a:gd name="T55" fmla="*/ 269 h 649"/>
                <a:gd name="T56" fmla="*/ 1423 w 2132"/>
                <a:gd name="T57" fmla="*/ 269 h 649"/>
                <a:gd name="T58" fmla="*/ 1337 w 2132"/>
                <a:gd name="T59" fmla="*/ 294 h 649"/>
                <a:gd name="T60" fmla="*/ 1280 w 2132"/>
                <a:gd name="T61" fmla="*/ 302 h 649"/>
                <a:gd name="T62" fmla="*/ 1126 w 2132"/>
                <a:gd name="T63" fmla="*/ 411 h 649"/>
                <a:gd name="T64" fmla="*/ 955 w 2132"/>
                <a:gd name="T65" fmla="*/ 337 h 649"/>
                <a:gd name="T66" fmla="*/ 791 w 2132"/>
                <a:gd name="T67" fmla="*/ 287 h 649"/>
                <a:gd name="T68" fmla="*/ 741 w 2132"/>
                <a:gd name="T69" fmla="*/ 269 h 649"/>
                <a:gd name="T70" fmla="*/ 515 w 2132"/>
                <a:gd name="T71" fmla="*/ 380 h 649"/>
                <a:gd name="T72" fmla="*/ 447 w 2132"/>
                <a:gd name="T73" fmla="*/ 269 h 649"/>
                <a:gd name="T74" fmla="*/ 363 w 2132"/>
                <a:gd name="T75" fmla="*/ 406 h 649"/>
                <a:gd name="T76" fmla="*/ 351 w 2132"/>
                <a:gd name="T77" fmla="*/ 386 h 649"/>
                <a:gd name="T78" fmla="*/ 105 w 2132"/>
                <a:gd name="T79" fmla="*/ 287 h 649"/>
                <a:gd name="T80" fmla="*/ 1640 w 2132"/>
                <a:gd name="T81" fmla="*/ 288 h 649"/>
                <a:gd name="T82" fmla="*/ 1680 w 2132"/>
                <a:gd name="T83" fmla="*/ 393 h 649"/>
                <a:gd name="T84" fmla="*/ 1583 w 2132"/>
                <a:gd name="T85" fmla="*/ 339 h 649"/>
                <a:gd name="T86" fmla="*/ 292 w 2132"/>
                <a:gd name="T87" fmla="*/ 303 h 649"/>
                <a:gd name="T88" fmla="*/ 182 w 2132"/>
                <a:gd name="T89" fmla="*/ 393 h 649"/>
                <a:gd name="T90" fmla="*/ 2059 w 2132"/>
                <a:gd name="T91" fmla="*/ 241 h 649"/>
                <a:gd name="T92" fmla="*/ 2058 w 2132"/>
                <a:gd name="T93" fmla="*/ 257 h 649"/>
                <a:gd name="T94" fmla="*/ 157 w 2132"/>
                <a:gd name="T95" fmla="*/ 132 h 649"/>
                <a:gd name="T96" fmla="*/ 244 w 2132"/>
                <a:gd name="T97" fmla="*/ 92 h 649"/>
                <a:gd name="T98" fmla="*/ 1046 w 2132"/>
                <a:gd name="T99" fmla="*/ 35 h 649"/>
                <a:gd name="T100" fmla="*/ 803 w 2132"/>
                <a:gd name="T101" fmla="*/ 145 h 649"/>
                <a:gd name="T102" fmla="*/ 658 w 2132"/>
                <a:gd name="T103" fmla="*/ 35 h 649"/>
                <a:gd name="T104" fmla="*/ 305 w 2132"/>
                <a:gd name="T105" fmla="*/ 35 h 649"/>
                <a:gd name="T106" fmla="*/ 325 w 2132"/>
                <a:gd name="T107" fmla="*/ 53 h 649"/>
                <a:gd name="T108" fmla="*/ 44 w 2132"/>
                <a:gd name="T109" fmla="*/ 52 h 649"/>
                <a:gd name="T110" fmla="*/ 529 w 2132"/>
                <a:gd name="T111" fmla="*/ 72 h 649"/>
                <a:gd name="T112" fmla="*/ 605 w 2132"/>
                <a:gd name="T113" fmla="*/ 173 h 649"/>
                <a:gd name="T114" fmla="*/ 507 w 2132"/>
                <a:gd name="T115" fmla="*/ 66 h 649"/>
                <a:gd name="T116" fmla="*/ 267 w 2132"/>
                <a:gd name="T117" fmla="*/ 105 h 649"/>
                <a:gd name="T118" fmla="*/ 132 w 2132"/>
                <a:gd name="T119" fmla="*/ 126 h 649"/>
                <a:gd name="T120" fmla="*/ 992 w 2132"/>
                <a:gd name="T121" fmla="*/ 9 h 649"/>
                <a:gd name="T122" fmla="*/ 967 w 2132"/>
                <a:gd name="T123" fmla="*/ 0 h 6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2132" h="649">
                  <a:moveTo>
                    <a:pt x="490" y="581"/>
                  </a:moveTo>
                  <a:lnTo>
                    <a:pt x="490" y="630"/>
                  </a:lnTo>
                  <a:lnTo>
                    <a:pt x="505" y="630"/>
                  </a:lnTo>
                  <a:lnTo>
                    <a:pt x="516" y="629"/>
                  </a:lnTo>
                  <a:lnTo>
                    <a:pt x="525" y="626"/>
                  </a:lnTo>
                  <a:lnTo>
                    <a:pt x="533" y="622"/>
                  </a:lnTo>
                  <a:lnTo>
                    <a:pt x="538" y="616"/>
                  </a:lnTo>
                  <a:lnTo>
                    <a:pt x="539" y="606"/>
                  </a:lnTo>
                  <a:lnTo>
                    <a:pt x="538" y="596"/>
                  </a:lnTo>
                  <a:lnTo>
                    <a:pt x="534" y="590"/>
                  </a:lnTo>
                  <a:lnTo>
                    <a:pt x="528" y="586"/>
                  </a:lnTo>
                  <a:lnTo>
                    <a:pt x="520" y="582"/>
                  </a:lnTo>
                  <a:lnTo>
                    <a:pt x="512" y="581"/>
                  </a:lnTo>
                  <a:lnTo>
                    <a:pt x="503" y="581"/>
                  </a:lnTo>
                  <a:lnTo>
                    <a:pt x="490" y="581"/>
                  </a:lnTo>
                  <a:close/>
                  <a:moveTo>
                    <a:pt x="744" y="522"/>
                  </a:moveTo>
                  <a:lnTo>
                    <a:pt x="744" y="572"/>
                  </a:lnTo>
                  <a:lnTo>
                    <a:pt x="764" y="572"/>
                  </a:lnTo>
                  <a:lnTo>
                    <a:pt x="772" y="571"/>
                  </a:lnTo>
                  <a:lnTo>
                    <a:pt x="779" y="569"/>
                  </a:lnTo>
                  <a:lnTo>
                    <a:pt x="787" y="563"/>
                  </a:lnTo>
                  <a:lnTo>
                    <a:pt x="791" y="557"/>
                  </a:lnTo>
                  <a:lnTo>
                    <a:pt x="793" y="546"/>
                  </a:lnTo>
                  <a:lnTo>
                    <a:pt x="791" y="537"/>
                  </a:lnTo>
                  <a:lnTo>
                    <a:pt x="786" y="530"/>
                  </a:lnTo>
                  <a:lnTo>
                    <a:pt x="778" y="526"/>
                  </a:lnTo>
                  <a:lnTo>
                    <a:pt x="770" y="522"/>
                  </a:lnTo>
                  <a:lnTo>
                    <a:pt x="761" y="522"/>
                  </a:lnTo>
                  <a:lnTo>
                    <a:pt x="744" y="522"/>
                  </a:lnTo>
                  <a:close/>
                  <a:moveTo>
                    <a:pt x="490" y="521"/>
                  </a:moveTo>
                  <a:lnTo>
                    <a:pt x="490" y="564"/>
                  </a:lnTo>
                  <a:lnTo>
                    <a:pt x="501" y="564"/>
                  </a:lnTo>
                  <a:lnTo>
                    <a:pt x="510" y="564"/>
                  </a:lnTo>
                  <a:lnTo>
                    <a:pt x="519" y="563"/>
                  </a:lnTo>
                  <a:lnTo>
                    <a:pt x="527" y="561"/>
                  </a:lnTo>
                  <a:lnTo>
                    <a:pt x="532" y="557"/>
                  </a:lnTo>
                  <a:lnTo>
                    <a:pt x="536" y="551"/>
                  </a:lnTo>
                  <a:lnTo>
                    <a:pt x="537" y="542"/>
                  </a:lnTo>
                  <a:lnTo>
                    <a:pt x="536" y="533"/>
                  </a:lnTo>
                  <a:lnTo>
                    <a:pt x="532" y="527"/>
                  </a:lnTo>
                  <a:lnTo>
                    <a:pt x="525" y="524"/>
                  </a:lnTo>
                  <a:lnTo>
                    <a:pt x="519" y="521"/>
                  </a:lnTo>
                  <a:lnTo>
                    <a:pt x="512" y="521"/>
                  </a:lnTo>
                  <a:lnTo>
                    <a:pt x="490" y="521"/>
                  </a:lnTo>
                  <a:close/>
                  <a:moveTo>
                    <a:pt x="1362" y="504"/>
                  </a:moveTo>
                  <a:lnTo>
                    <a:pt x="1471" y="504"/>
                  </a:lnTo>
                  <a:lnTo>
                    <a:pt x="1471" y="522"/>
                  </a:lnTo>
                  <a:lnTo>
                    <a:pt x="1427" y="522"/>
                  </a:lnTo>
                  <a:lnTo>
                    <a:pt x="1427" y="646"/>
                  </a:lnTo>
                  <a:lnTo>
                    <a:pt x="1406" y="646"/>
                  </a:lnTo>
                  <a:lnTo>
                    <a:pt x="1406" y="522"/>
                  </a:lnTo>
                  <a:lnTo>
                    <a:pt x="1362" y="522"/>
                  </a:lnTo>
                  <a:lnTo>
                    <a:pt x="1362" y="504"/>
                  </a:lnTo>
                  <a:close/>
                  <a:moveTo>
                    <a:pt x="1257" y="504"/>
                  </a:moveTo>
                  <a:lnTo>
                    <a:pt x="1337" y="504"/>
                  </a:lnTo>
                  <a:lnTo>
                    <a:pt x="1337" y="522"/>
                  </a:lnTo>
                  <a:lnTo>
                    <a:pt x="1278" y="522"/>
                  </a:lnTo>
                  <a:lnTo>
                    <a:pt x="1278" y="563"/>
                  </a:lnTo>
                  <a:lnTo>
                    <a:pt x="1331" y="563"/>
                  </a:lnTo>
                  <a:lnTo>
                    <a:pt x="1331" y="581"/>
                  </a:lnTo>
                  <a:lnTo>
                    <a:pt x="1278" y="581"/>
                  </a:lnTo>
                  <a:lnTo>
                    <a:pt x="1278" y="629"/>
                  </a:lnTo>
                  <a:lnTo>
                    <a:pt x="1337" y="629"/>
                  </a:lnTo>
                  <a:lnTo>
                    <a:pt x="1337" y="646"/>
                  </a:lnTo>
                  <a:lnTo>
                    <a:pt x="1257" y="646"/>
                  </a:lnTo>
                  <a:lnTo>
                    <a:pt x="1257" y="504"/>
                  </a:lnTo>
                  <a:close/>
                  <a:moveTo>
                    <a:pt x="1119" y="504"/>
                  </a:moveTo>
                  <a:lnTo>
                    <a:pt x="1227" y="504"/>
                  </a:lnTo>
                  <a:lnTo>
                    <a:pt x="1227" y="522"/>
                  </a:lnTo>
                  <a:lnTo>
                    <a:pt x="1183" y="522"/>
                  </a:lnTo>
                  <a:lnTo>
                    <a:pt x="1183" y="646"/>
                  </a:lnTo>
                  <a:lnTo>
                    <a:pt x="1163" y="646"/>
                  </a:lnTo>
                  <a:lnTo>
                    <a:pt x="1163" y="522"/>
                  </a:lnTo>
                  <a:lnTo>
                    <a:pt x="1119" y="522"/>
                  </a:lnTo>
                  <a:lnTo>
                    <a:pt x="1119" y="504"/>
                  </a:lnTo>
                  <a:close/>
                  <a:moveTo>
                    <a:pt x="981" y="504"/>
                  </a:moveTo>
                  <a:lnTo>
                    <a:pt x="1001" y="504"/>
                  </a:lnTo>
                  <a:lnTo>
                    <a:pt x="1001" y="615"/>
                  </a:lnTo>
                  <a:lnTo>
                    <a:pt x="1001" y="615"/>
                  </a:lnTo>
                  <a:lnTo>
                    <a:pt x="1068" y="504"/>
                  </a:lnTo>
                  <a:lnTo>
                    <a:pt x="1089" y="504"/>
                  </a:lnTo>
                  <a:lnTo>
                    <a:pt x="1089" y="646"/>
                  </a:lnTo>
                  <a:lnTo>
                    <a:pt x="1069" y="646"/>
                  </a:lnTo>
                  <a:lnTo>
                    <a:pt x="1069" y="536"/>
                  </a:lnTo>
                  <a:lnTo>
                    <a:pt x="1069" y="536"/>
                  </a:lnTo>
                  <a:lnTo>
                    <a:pt x="1001" y="646"/>
                  </a:lnTo>
                  <a:lnTo>
                    <a:pt x="981" y="646"/>
                  </a:lnTo>
                  <a:lnTo>
                    <a:pt x="981" y="504"/>
                  </a:lnTo>
                  <a:close/>
                  <a:moveTo>
                    <a:pt x="724" y="504"/>
                  </a:moveTo>
                  <a:lnTo>
                    <a:pt x="761" y="504"/>
                  </a:lnTo>
                  <a:lnTo>
                    <a:pt x="775" y="505"/>
                  </a:lnTo>
                  <a:lnTo>
                    <a:pt x="788" y="508"/>
                  </a:lnTo>
                  <a:lnTo>
                    <a:pt x="799" y="513"/>
                  </a:lnTo>
                  <a:lnTo>
                    <a:pt x="807" y="521"/>
                  </a:lnTo>
                  <a:lnTo>
                    <a:pt x="813" y="532"/>
                  </a:lnTo>
                  <a:lnTo>
                    <a:pt x="815" y="547"/>
                  </a:lnTo>
                  <a:lnTo>
                    <a:pt x="813" y="561"/>
                  </a:lnTo>
                  <a:lnTo>
                    <a:pt x="807" y="572"/>
                  </a:lnTo>
                  <a:lnTo>
                    <a:pt x="799" y="579"/>
                  </a:lnTo>
                  <a:lnTo>
                    <a:pt x="788" y="586"/>
                  </a:lnTo>
                  <a:lnTo>
                    <a:pt x="777" y="588"/>
                  </a:lnTo>
                  <a:lnTo>
                    <a:pt x="764" y="589"/>
                  </a:lnTo>
                  <a:lnTo>
                    <a:pt x="744" y="589"/>
                  </a:lnTo>
                  <a:lnTo>
                    <a:pt x="744" y="646"/>
                  </a:lnTo>
                  <a:lnTo>
                    <a:pt x="724" y="646"/>
                  </a:lnTo>
                  <a:lnTo>
                    <a:pt x="724" y="504"/>
                  </a:lnTo>
                  <a:close/>
                  <a:moveTo>
                    <a:pt x="605" y="504"/>
                  </a:moveTo>
                  <a:lnTo>
                    <a:pt x="684" y="504"/>
                  </a:lnTo>
                  <a:lnTo>
                    <a:pt x="684" y="522"/>
                  </a:lnTo>
                  <a:lnTo>
                    <a:pt x="625" y="522"/>
                  </a:lnTo>
                  <a:lnTo>
                    <a:pt x="625" y="563"/>
                  </a:lnTo>
                  <a:lnTo>
                    <a:pt x="679" y="563"/>
                  </a:lnTo>
                  <a:lnTo>
                    <a:pt x="679" y="581"/>
                  </a:lnTo>
                  <a:lnTo>
                    <a:pt x="625" y="581"/>
                  </a:lnTo>
                  <a:lnTo>
                    <a:pt x="625" y="629"/>
                  </a:lnTo>
                  <a:lnTo>
                    <a:pt x="684" y="629"/>
                  </a:lnTo>
                  <a:lnTo>
                    <a:pt x="684" y="646"/>
                  </a:lnTo>
                  <a:lnTo>
                    <a:pt x="605" y="646"/>
                  </a:lnTo>
                  <a:lnTo>
                    <a:pt x="605" y="504"/>
                  </a:lnTo>
                  <a:close/>
                  <a:moveTo>
                    <a:pt x="470" y="504"/>
                  </a:moveTo>
                  <a:lnTo>
                    <a:pt x="508" y="504"/>
                  </a:lnTo>
                  <a:lnTo>
                    <a:pt x="522" y="505"/>
                  </a:lnTo>
                  <a:lnTo>
                    <a:pt x="534" y="507"/>
                  </a:lnTo>
                  <a:lnTo>
                    <a:pt x="544" y="513"/>
                  </a:lnTo>
                  <a:lnTo>
                    <a:pt x="551" y="519"/>
                  </a:lnTo>
                  <a:lnTo>
                    <a:pt x="557" y="528"/>
                  </a:lnTo>
                  <a:lnTo>
                    <a:pt x="558" y="540"/>
                  </a:lnTo>
                  <a:lnTo>
                    <a:pt x="555" y="552"/>
                  </a:lnTo>
                  <a:lnTo>
                    <a:pt x="550" y="562"/>
                  </a:lnTo>
                  <a:lnTo>
                    <a:pt x="540" y="570"/>
                  </a:lnTo>
                  <a:lnTo>
                    <a:pt x="529" y="574"/>
                  </a:lnTo>
                  <a:lnTo>
                    <a:pt x="529" y="574"/>
                  </a:lnTo>
                  <a:lnTo>
                    <a:pt x="542" y="577"/>
                  </a:lnTo>
                  <a:lnTo>
                    <a:pt x="552" y="585"/>
                  </a:lnTo>
                  <a:lnTo>
                    <a:pt x="559" y="594"/>
                  </a:lnTo>
                  <a:lnTo>
                    <a:pt x="562" y="608"/>
                  </a:lnTo>
                  <a:lnTo>
                    <a:pt x="560" y="621"/>
                  </a:lnTo>
                  <a:lnTo>
                    <a:pt x="553" y="632"/>
                  </a:lnTo>
                  <a:lnTo>
                    <a:pt x="545" y="638"/>
                  </a:lnTo>
                  <a:lnTo>
                    <a:pt x="534" y="642"/>
                  </a:lnTo>
                  <a:lnTo>
                    <a:pt x="521" y="646"/>
                  </a:lnTo>
                  <a:lnTo>
                    <a:pt x="507" y="646"/>
                  </a:lnTo>
                  <a:lnTo>
                    <a:pt x="470" y="646"/>
                  </a:lnTo>
                  <a:lnTo>
                    <a:pt x="470" y="504"/>
                  </a:lnTo>
                  <a:close/>
                  <a:moveTo>
                    <a:pt x="317" y="504"/>
                  </a:moveTo>
                  <a:lnTo>
                    <a:pt x="337" y="504"/>
                  </a:lnTo>
                  <a:lnTo>
                    <a:pt x="337" y="615"/>
                  </a:lnTo>
                  <a:lnTo>
                    <a:pt x="337" y="615"/>
                  </a:lnTo>
                  <a:lnTo>
                    <a:pt x="404" y="504"/>
                  </a:lnTo>
                  <a:lnTo>
                    <a:pt x="425" y="504"/>
                  </a:lnTo>
                  <a:lnTo>
                    <a:pt x="425" y="646"/>
                  </a:lnTo>
                  <a:lnTo>
                    <a:pt x="404" y="646"/>
                  </a:lnTo>
                  <a:lnTo>
                    <a:pt x="404" y="536"/>
                  </a:lnTo>
                  <a:lnTo>
                    <a:pt x="404" y="536"/>
                  </a:lnTo>
                  <a:lnTo>
                    <a:pt x="338" y="646"/>
                  </a:lnTo>
                  <a:lnTo>
                    <a:pt x="317" y="646"/>
                  </a:lnTo>
                  <a:lnTo>
                    <a:pt x="317" y="504"/>
                  </a:lnTo>
                  <a:close/>
                  <a:moveTo>
                    <a:pt x="161" y="504"/>
                  </a:moveTo>
                  <a:lnTo>
                    <a:pt x="182" y="504"/>
                  </a:lnTo>
                  <a:lnTo>
                    <a:pt x="182" y="563"/>
                  </a:lnTo>
                  <a:lnTo>
                    <a:pt x="249" y="563"/>
                  </a:lnTo>
                  <a:lnTo>
                    <a:pt x="249" y="504"/>
                  </a:lnTo>
                  <a:lnTo>
                    <a:pt x="269" y="504"/>
                  </a:lnTo>
                  <a:lnTo>
                    <a:pt x="269" y="646"/>
                  </a:lnTo>
                  <a:lnTo>
                    <a:pt x="249" y="646"/>
                  </a:lnTo>
                  <a:lnTo>
                    <a:pt x="249" y="581"/>
                  </a:lnTo>
                  <a:lnTo>
                    <a:pt x="182" y="581"/>
                  </a:lnTo>
                  <a:lnTo>
                    <a:pt x="182" y="646"/>
                  </a:lnTo>
                  <a:lnTo>
                    <a:pt x="161" y="646"/>
                  </a:lnTo>
                  <a:lnTo>
                    <a:pt x="161" y="504"/>
                  </a:lnTo>
                  <a:close/>
                  <a:moveTo>
                    <a:pt x="0" y="504"/>
                  </a:moveTo>
                  <a:lnTo>
                    <a:pt x="24" y="504"/>
                  </a:lnTo>
                  <a:lnTo>
                    <a:pt x="65" y="588"/>
                  </a:lnTo>
                  <a:lnTo>
                    <a:pt x="66" y="588"/>
                  </a:lnTo>
                  <a:lnTo>
                    <a:pt x="109" y="504"/>
                  </a:lnTo>
                  <a:lnTo>
                    <a:pt x="131" y="504"/>
                  </a:lnTo>
                  <a:lnTo>
                    <a:pt x="72" y="617"/>
                  </a:lnTo>
                  <a:lnTo>
                    <a:pt x="68" y="624"/>
                  </a:lnTo>
                  <a:lnTo>
                    <a:pt x="64" y="633"/>
                  </a:lnTo>
                  <a:lnTo>
                    <a:pt x="56" y="640"/>
                  </a:lnTo>
                  <a:lnTo>
                    <a:pt x="48" y="646"/>
                  </a:lnTo>
                  <a:lnTo>
                    <a:pt x="36" y="647"/>
                  </a:lnTo>
                  <a:lnTo>
                    <a:pt x="32" y="647"/>
                  </a:lnTo>
                  <a:lnTo>
                    <a:pt x="28" y="647"/>
                  </a:lnTo>
                  <a:lnTo>
                    <a:pt x="25" y="647"/>
                  </a:lnTo>
                  <a:lnTo>
                    <a:pt x="22" y="646"/>
                  </a:lnTo>
                  <a:lnTo>
                    <a:pt x="23" y="627"/>
                  </a:lnTo>
                  <a:lnTo>
                    <a:pt x="26" y="627"/>
                  </a:lnTo>
                  <a:lnTo>
                    <a:pt x="29" y="629"/>
                  </a:lnTo>
                  <a:lnTo>
                    <a:pt x="33" y="629"/>
                  </a:lnTo>
                  <a:lnTo>
                    <a:pt x="40" y="627"/>
                  </a:lnTo>
                  <a:lnTo>
                    <a:pt x="45" y="623"/>
                  </a:lnTo>
                  <a:lnTo>
                    <a:pt x="50" y="619"/>
                  </a:lnTo>
                  <a:lnTo>
                    <a:pt x="53" y="614"/>
                  </a:lnTo>
                  <a:lnTo>
                    <a:pt x="54" y="609"/>
                  </a:lnTo>
                  <a:lnTo>
                    <a:pt x="0" y="504"/>
                  </a:lnTo>
                  <a:close/>
                  <a:moveTo>
                    <a:pt x="914" y="502"/>
                  </a:moveTo>
                  <a:lnTo>
                    <a:pt x="931" y="503"/>
                  </a:lnTo>
                  <a:lnTo>
                    <a:pt x="947" y="507"/>
                  </a:lnTo>
                  <a:lnTo>
                    <a:pt x="944" y="528"/>
                  </a:lnTo>
                  <a:lnTo>
                    <a:pt x="931" y="521"/>
                  </a:lnTo>
                  <a:lnTo>
                    <a:pt x="916" y="519"/>
                  </a:lnTo>
                  <a:lnTo>
                    <a:pt x="897" y="522"/>
                  </a:lnTo>
                  <a:lnTo>
                    <a:pt x="882" y="530"/>
                  </a:lnTo>
                  <a:lnTo>
                    <a:pt x="871" y="542"/>
                  </a:lnTo>
                  <a:lnTo>
                    <a:pt x="864" y="557"/>
                  </a:lnTo>
                  <a:lnTo>
                    <a:pt x="861" y="575"/>
                  </a:lnTo>
                  <a:lnTo>
                    <a:pt x="864" y="593"/>
                  </a:lnTo>
                  <a:lnTo>
                    <a:pt x="872" y="609"/>
                  </a:lnTo>
                  <a:lnTo>
                    <a:pt x="883" y="621"/>
                  </a:lnTo>
                  <a:lnTo>
                    <a:pt x="897" y="627"/>
                  </a:lnTo>
                  <a:lnTo>
                    <a:pt x="914" y="631"/>
                  </a:lnTo>
                  <a:lnTo>
                    <a:pt x="925" y="630"/>
                  </a:lnTo>
                  <a:lnTo>
                    <a:pt x="937" y="627"/>
                  </a:lnTo>
                  <a:lnTo>
                    <a:pt x="946" y="623"/>
                  </a:lnTo>
                  <a:lnTo>
                    <a:pt x="947" y="644"/>
                  </a:lnTo>
                  <a:lnTo>
                    <a:pt x="935" y="647"/>
                  </a:lnTo>
                  <a:lnTo>
                    <a:pt x="924" y="648"/>
                  </a:lnTo>
                  <a:lnTo>
                    <a:pt x="914" y="649"/>
                  </a:lnTo>
                  <a:lnTo>
                    <a:pt x="893" y="646"/>
                  </a:lnTo>
                  <a:lnTo>
                    <a:pt x="875" y="639"/>
                  </a:lnTo>
                  <a:lnTo>
                    <a:pt x="860" y="629"/>
                  </a:lnTo>
                  <a:lnTo>
                    <a:pt x="849" y="614"/>
                  </a:lnTo>
                  <a:lnTo>
                    <a:pt x="842" y="595"/>
                  </a:lnTo>
                  <a:lnTo>
                    <a:pt x="839" y="575"/>
                  </a:lnTo>
                  <a:lnTo>
                    <a:pt x="842" y="554"/>
                  </a:lnTo>
                  <a:lnTo>
                    <a:pt x="849" y="536"/>
                  </a:lnTo>
                  <a:lnTo>
                    <a:pt x="861" y="521"/>
                  </a:lnTo>
                  <a:lnTo>
                    <a:pt x="876" y="511"/>
                  </a:lnTo>
                  <a:lnTo>
                    <a:pt x="894" y="504"/>
                  </a:lnTo>
                  <a:lnTo>
                    <a:pt x="914" y="502"/>
                  </a:lnTo>
                  <a:close/>
                  <a:moveTo>
                    <a:pt x="232" y="284"/>
                  </a:moveTo>
                  <a:lnTo>
                    <a:pt x="218" y="287"/>
                  </a:lnTo>
                  <a:lnTo>
                    <a:pt x="206" y="293"/>
                  </a:lnTo>
                  <a:lnTo>
                    <a:pt x="198" y="302"/>
                  </a:lnTo>
                  <a:lnTo>
                    <a:pt x="191" y="313"/>
                  </a:lnTo>
                  <a:lnTo>
                    <a:pt x="187" y="326"/>
                  </a:lnTo>
                  <a:lnTo>
                    <a:pt x="186" y="340"/>
                  </a:lnTo>
                  <a:lnTo>
                    <a:pt x="187" y="354"/>
                  </a:lnTo>
                  <a:lnTo>
                    <a:pt x="190" y="367"/>
                  </a:lnTo>
                  <a:lnTo>
                    <a:pt x="197" y="379"/>
                  </a:lnTo>
                  <a:lnTo>
                    <a:pt x="206" y="387"/>
                  </a:lnTo>
                  <a:lnTo>
                    <a:pt x="218" y="394"/>
                  </a:lnTo>
                  <a:lnTo>
                    <a:pt x="232" y="396"/>
                  </a:lnTo>
                  <a:lnTo>
                    <a:pt x="247" y="394"/>
                  </a:lnTo>
                  <a:lnTo>
                    <a:pt x="259" y="387"/>
                  </a:lnTo>
                  <a:lnTo>
                    <a:pt x="268" y="379"/>
                  </a:lnTo>
                  <a:lnTo>
                    <a:pt x="274" y="367"/>
                  </a:lnTo>
                  <a:lnTo>
                    <a:pt x="278" y="354"/>
                  </a:lnTo>
                  <a:lnTo>
                    <a:pt x="279" y="340"/>
                  </a:lnTo>
                  <a:lnTo>
                    <a:pt x="278" y="326"/>
                  </a:lnTo>
                  <a:lnTo>
                    <a:pt x="274" y="313"/>
                  </a:lnTo>
                  <a:lnTo>
                    <a:pt x="267" y="302"/>
                  </a:lnTo>
                  <a:lnTo>
                    <a:pt x="259" y="293"/>
                  </a:lnTo>
                  <a:lnTo>
                    <a:pt x="247" y="287"/>
                  </a:lnTo>
                  <a:lnTo>
                    <a:pt x="232" y="284"/>
                  </a:lnTo>
                  <a:close/>
                  <a:moveTo>
                    <a:pt x="2023" y="269"/>
                  </a:moveTo>
                  <a:lnTo>
                    <a:pt x="2044" y="269"/>
                  </a:lnTo>
                  <a:lnTo>
                    <a:pt x="2044" y="380"/>
                  </a:lnTo>
                  <a:lnTo>
                    <a:pt x="2044" y="380"/>
                  </a:lnTo>
                  <a:lnTo>
                    <a:pt x="2110" y="269"/>
                  </a:lnTo>
                  <a:lnTo>
                    <a:pt x="2132" y="269"/>
                  </a:lnTo>
                  <a:lnTo>
                    <a:pt x="2132" y="411"/>
                  </a:lnTo>
                  <a:lnTo>
                    <a:pt x="2111" y="411"/>
                  </a:lnTo>
                  <a:lnTo>
                    <a:pt x="2111" y="302"/>
                  </a:lnTo>
                  <a:lnTo>
                    <a:pt x="2111" y="302"/>
                  </a:lnTo>
                  <a:lnTo>
                    <a:pt x="2044" y="411"/>
                  </a:lnTo>
                  <a:lnTo>
                    <a:pt x="2023" y="411"/>
                  </a:lnTo>
                  <a:lnTo>
                    <a:pt x="2023" y="269"/>
                  </a:lnTo>
                  <a:close/>
                  <a:moveTo>
                    <a:pt x="1868" y="269"/>
                  </a:moveTo>
                  <a:lnTo>
                    <a:pt x="1888" y="269"/>
                  </a:lnTo>
                  <a:lnTo>
                    <a:pt x="1888" y="380"/>
                  </a:lnTo>
                  <a:lnTo>
                    <a:pt x="1888" y="380"/>
                  </a:lnTo>
                  <a:lnTo>
                    <a:pt x="1955" y="269"/>
                  </a:lnTo>
                  <a:lnTo>
                    <a:pt x="1976" y="269"/>
                  </a:lnTo>
                  <a:lnTo>
                    <a:pt x="1976" y="411"/>
                  </a:lnTo>
                  <a:lnTo>
                    <a:pt x="1956" y="411"/>
                  </a:lnTo>
                  <a:lnTo>
                    <a:pt x="1956" y="302"/>
                  </a:lnTo>
                  <a:lnTo>
                    <a:pt x="1956" y="302"/>
                  </a:lnTo>
                  <a:lnTo>
                    <a:pt x="1888" y="411"/>
                  </a:lnTo>
                  <a:lnTo>
                    <a:pt x="1868" y="411"/>
                  </a:lnTo>
                  <a:lnTo>
                    <a:pt x="1868" y="269"/>
                  </a:lnTo>
                  <a:close/>
                  <a:moveTo>
                    <a:pt x="1723" y="269"/>
                  </a:moveTo>
                  <a:lnTo>
                    <a:pt x="1744" y="269"/>
                  </a:lnTo>
                  <a:lnTo>
                    <a:pt x="1744" y="332"/>
                  </a:lnTo>
                  <a:lnTo>
                    <a:pt x="1805" y="269"/>
                  </a:lnTo>
                  <a:lnTo>
                    <a:pt x="1832" y="269"/>
                  </a:lnTo>
                  <a:lnTo>
                    <a:pt x="1765" y="336"/>
                  </a:lnTo>
                  <a:lnTo>
                    <a:pt x="1837" y="411"/>
                  </a:lnTo>
                  <a:lnTo>
                    <a:pt x="1807" y="411"/>
                  </a:lnTo>
                  <a:lnTo>
                    <a:pt x="1744" y="341"/>
                  </a:lnTo>
                  <a:lnTo>
                    <a:pt x="1744" y="411"/>
                  </a:lnTo>
                  <a:lnTo>
                    <a:pt x="1723" y="411"/>
                  </a:lnTo>
                  <a:lnTo>
                    <a:pt x="1723" y="269"/>
                  </a:lnTo>
                  <a:close/>
                  <a:moveTo>
                    <a:pt x="1469" y="269"/>
                  </a:moveTo>
                  <a:lnTo>
                    <a:pt x="1549" y="269"/>
                  </a:lnTo>
                  <a:lnTo>
                    <a:pt x="1549" y="287"/>
                  </a:lnTo>
                  <a:lnTo>
                    <a:pt x="1490" y="287"/>
                  </a:lnTo>
                  <a:lnTo>
                    <a:pt x="1490" y="328"/>
                  </a:lnTo>
                  <a:lnTo>
                    <a:pt x="1543" y="328"/>
                  </a:lnTo>
                  <a:lnTo>
                    <a:pt x="1543" y="347"/>
                  </a:lnTo>
                  <a:lnTo>
                    <a:pt x="1490" y="347"/>
                  </a:lnTo>
                  <a:lnTo>
                    <a:pt x="1490" y="393"/>
                  </a:lnTo>
                  <a:lnTo>
                    <a:pt x="1549" y="393"/>
                  </a:lnTo>
                  <a:lnTo>
                    <a:pt x="1549" y="411"/>
                  </a:lnTo>
                  <a:lnTo>
                    <a:pt x="1469" y="411"/>
                  </a:lnTo>
                  <a:lnTo>
                    <a:pt x="1469" y="269"/>
                  </a:lnTo>
                  <a:close/>
                  <a:moveTo>
                    <a:pt x="1337" y="269"/>
                  </a:moveTo>
                  <a:lnTo>
                    <a:pt x="1357" y="269"/>
                  </a:lnTo>
                  <a:lnTo>
                    <a:pt x="1357" y="292"/>
                  </a:lnTo>
                  <a:lnTo>
                    <a:pt x="1358" y="307"/>
                  </a:lnTo>
                  <a:lnTo>
                    <a:pt x="1362" y="319"/>
                  </a:lnTo>
                  <a:lnTo>
                    <a:pt x="1369" y="328"/>
                  </a:lnTo>
                  <a:lnTo>
                    <a:pt x="1378" y="334"/>
                  </a:lnTo>
                  <a:lnTo>
                    <a:pt x="1392" y="336"/>
                  </a:lnTo>
                  <a:lnTo>
                    <a:pt x="1398" y="336"/>
                  </a:lnTo>
                  <a:lnTo>
                    <a:pt x="1403" y="335"/>
                  </a:lnTo>
                  <a:lnTo>
                    <a:pt x="1403" y="269"/>
                  </a:lnTo>
                  <a:lnTo>
                    <a:pt x="1423" y="269"/>
                  </a:lnTo>
                  <a:lnTo>
                    <a:pt x="1423" y="411"/>
                  </a:lnTo>
                  <a:lnTo>
                    <a:pt x="1403" y="411"/>
                  </a:lnTo>
                  <a:lnTo>
                    <a:pt x="1403" y="353"/>
                  </a:lnTo>
                  <a:lnTo>
                    <a:pt x="1398" y="353"/>
                  </a:lnTo>
                  <a:lnTo>
                    <a:pt x="1392" y="354"/>
                  </a:lnTo>
                  <a:lnTo>
                    <a:pt x="1376" y="352"/>
                  </a:lnTo>
                  <a:lnTo>
                    <a:pt x="1362" y="348"/>
                  </a:lnTo>
                  <a:lnTo>
                    <a:pt x="1352" y="339"/>
                  </a:lnTo>
                  <a:lnTo>
                    <a:pt x="1343" y="327"/>
                  </a:lnTo>
                  <a:lnTo>
                    <a:pt x="1339" y="312"/>
                  </a:lnTo>
                  <a:lnTo>
                    <a:pt x="1337" y="294"/>
                  </a:lnTo>
                  <a:lnTo>
                    <a:pt x="1337" y="269"/>
                  </a:lnTo>
                  <a:close/>
                  <a:moveTo>
                    <a:pt x="1192" y="269"/>
                  </a:moveTo>
                  <a:lnTo>
                    <a:pt x="1212" y="269"/>
                  </a:lnTo>
                  <a:lnTo>
                    <a:pt x="1212" y="380"/>
                  </a:lnTo>
                  <a:lnTo>
                    <a:pt x="1213" y="380"/>
                  </a:lnTo>
                  <a:lnTo>
                    <a:pt x="1280" y="269"/>
                  </a:lnTo>
                  <a:lnTo>
                    <a:pt x="1301" y="269"/>
                  </a:lnTo>
                  <a:lnTo>
                    <a:pt x="1301" y="411"/>
                  </a:lnTo>
                  <a:lnTo>
                    <a:pt x="1281" y="411"/>
                  </a:lnTo>
                  <a:lnTo>
                    <a:pt x="1281" y="302"/>
                  </a:lnTo>
                  <a:lnTo>
                    <a:pt x="1280" y="302"/>
                  </a:lnTo>
                  <a:lnTo>
                    <a:pt x="1213" y="411"/>
                  </a:lnTo>
                  <a:lnTo>
                    <a:pt x="1192" y="411"/>
                  </a:lnTo>
                  <a:lnTo>
                    <a:pt x="1192" y="269"/>
                  </a:lnTo>
                  <a:close/>
                  <a:moveTo>
                    <a:pt x="1037" y="269"/>
                  </a:moveTo>
                  <a:lnTo>
                    <a:pt x="1057" y="269"/>
                  </a:lnTo>
                  <a:lnTo>
                    <a:pt x="1057" y="328"/>
                  </a:lnTo>
                  <a:lnTo>
                    <a:pt x="1126" y="328"/>
                  </a:lnTo>
                  <a:lnTo>
                    <a:pt x="1126" y="269"/>
                  </a:lnTo>
                  <a:lnTo>
                    <a:pt x="1146" y="269"/>
                  </a:lnTo>
                  <a:lnTo>
                    <a:pt x="1146" y="411"/>
                  </a:lnTo>
                  <a:lnTo>
                    <a:pt x="1126" y="411"/>
                  </a:lnTo>
                  <a:lnTo>
                    <a:pt x="1126" y="347"/>
                  </a:lnTo>
                  <a:lnTo>
                    <a:pt x="1057" y="347"/>
                  </a:lnTo>
                  <a:lnTo>
                    <a:pt x="1057" y="411"/>
                  </a:lnTo>
                  <a:lnTo>
                    <a:pt x="1037" y="411"/>
                  </a:lnTo>
                  <a:lnTo>
                    <a:pt x="1037" y="269"/>
                  </a:lnTo>
                  <a:close/>
                  <a:moveTo>
                    <a:pt x="880" y="269"/>
                  </a:moveTo>
                  <a:lnTo>
                    <a:pt x="905" y="269"/>
                  </a:lnTo>
                  <a:lnTo>
                    <a:pt x="942" y="324"/>
                  </a:lnTo>
                  <a:lnTo>
                    <a:pt x="980" y="269"/>
                  </a:lnTo>
                  <a:lnTo>
                    <a:pt x="1003" y="269"/>
                  </a:lnTo>
                  <a:lnTo>
                    <a:pt x="955" y="337"/>
                  </a:lnTo>
                  <a:lnTo>
                    <a:pt x="1008" y="411"/>
                  </a:lnTo>
                  <a:lnTo>
                    <a:pt x="982" y="411"/>
                  </a:lnTo>
                  <a:lnTo>
                    <a:pt x="940" y="351"/>
                  </a:lnTo>
                  <a:lnTo>
                    <a:pt x="899" y="411"/>
                  </a:lnTo>
                  <a:lnTo>
                    <a:pt x="876" y="411"/>
                  </a:lnTo>
                  <a:lnTo>
                    <a:pt x="927" y="337"/>
                  </a:lnTo>
                  <a:lnTo>
                    <a:pt x="880" y="269"/>
                  </a:lnTo>
                  <a:close/>
                  <a:moveTo>
                    <a:pt x="771" y="269"/>
                  </a:moveTo>
                  <a:lnTo>
                    <a:pt x="851" y="269"/>
                  </a:lnTo>
                  <a:lnTo>
                    <a:pt x="851" y="287"/>
                  </a:lnTo>
                  <a:lnTo>
                    <a:pt x="791" y="287"/>
                  </a:lnTo>
                  <a:lnTo>
                    <a:pt x="791" y="328"/>
                  </a:lnTo>
                  <a:lnTo>
                    <a:pt x="846" y="328"/>
                  </a:lnTo>
                  <a:lnTo>
                    <a:pt x="846" y="347"/>
                  </a:lnTo>
                  <a:lnTo>
                    <a:pt x="791" y="347"/>
                  </a:lnTo>
                  <a:lnTo>
                    <a:pt x="791" y="393"/>
                  </a:lnTo>
                  <a:lnTo>
                    <a:pt x="851" y="393"/>
                  </a:lnTo>
                  <a:lnTo>
                    <a:pt x="851" y="411"/>
                  </a:lnTo>
                  <a:lnTo>
                    <a:pt x="771" y="411"/>
                  </a:lnTo>
                  <a:lnTo>
                    <a:pt x="771" y="269"/>
                  </a:lnTo>
                  <a:close/>
                  <a:moveTo>
                    <a:pt x="633" y="269"/>
                  </a:moveTo>
                  <a:lnTo>
                    <a:pt x="741" y="269"/>
                  </a:lnTo>
                  <a:lnTo>
                    <a:pt x="741" y="287"/>
                  </a:lnTo>
                  <a:lnTo>
                    <a:pt x="697" y="287"/>
                  </a:lnTo>
                  <a:lnTo>
                    <a:pt x="697" y="411"/>
                  </a:lnTo>
                  <a:lnTo>
                    <a:pt x="677" y="411"/>
                  </a:lnTo>
                  <a:lnTo>
                    <a:pt x="677" y="287"/>
                  </a:lnTo>
                  <a:lnTo>
                    <a:pt x="633" y="287"/>
                  </a:lnTo>
                  <a:lnTo>
                    <a:pt x="633" y="269"/>
                  </a:lnTo>
                  <a:close/>
                  <a:moveTo>
                    <a:pt x="494" y="269"/>
                  </a:moveTo>
                  <a:lnTo>
                    <a:pt x="515" y="269"/>
                  </a:lnTo>
                  <a:lnTo>
                    <a:pt x="515" y="380"/>
                  </a:lnTo>
                  <a:lnTo>
                    <a:pt x="515" y="380"/>
                  </a:lnTo>
                  <a:lnTo>
                    <a:pt x="582" y="269"/>
                  </a:lnTo>
                  <a:lnTo>
                    <a:pt x="603" y="269"/>
                  </a:lnTo>
                  <a:lnTo>
                    <a:pt x="603" y="411"/>
                  </a:lnTo>
                  <a:lnTo>
                    <a:pt x="582" y="411"/>
                  </a:lnTo>
                  <a:lnTo>
                    <a:pt x="582" y="302"/>
                  </a:lnTo>
                  <a:lnTo>
                    <a:pt x="582" y="302"/>
                  </a:lnTo>
                  <a:lnTo>
                    <a:pt x="516" y="411"/>
                  </a:lnTo>
                  <a:lnTo>
                    <a:pt x="494" y="411"/>
                  </a:lnTo>
                  <a:lnTo>
                    <a:pt x="494" y="269"/>
                  </a:lnTo>
                  <a:close/>
                  <a:moveTo>
                    <a:pt x="359" y="269"/>
                  </a:moveTo>
                  <a:lnTo>
                    <a:pt x="447" y="269"/>
                  </a:lnTo>
                  <a:lnTo>
                    <a:pt x="447" y="411"/>
                  </a:lnTo>
                  <a:lnTo>
                    <a:pt x="427" y="411"/>
                  </a:lnTo>
                  <a:lnTo>
                    <a:pt x="427" y="287"/>
                  </a:lnTo>
                  <a:lnTo>
                    <a:pt x="380" y="287"/>
                  </a:lnTo>
                  <a:lnTo>
                    <a:pt x="380" y="328"/>
                  </a:lnTo>
                  <a:lnTo>
                    <a:pt x="380" y="342"/>
                  </a:lnTo>
                  <a:lnTo>
                    <a:pt x="379" y="357"/>
                  </a:lnTo>
                  <a:lnTo>
                    <a:pt x="378" y="371"/>
                  </a:lnTo>
                  <a:lnTo>
                    <a:pt x="374" y="384"/>
                  </a:lnTo>
                  <a:lnTo>
                    <a:pt x="370" y="396"/>
                  </a:lnTo>
                  <a:lnTo>
                    <a:pt x="363" y="406"/>
                  </a:lnTo>
                  <a:lnTo>
                    <a:pt x="354" y="411"/>
                  </a:lnTo>
                  <a:lnTo>
                    <a:pt x="341" y="413"/>
                  </a:lnTo>
                  <a:lnTo>
                    <a:pt x="335" y="413"/>
                  </a:lnTo>
                  <a:lnTo>
                    <a:pt x="329" y="412"/>
                  </a:lnTo>
                  <a:lnTo>
                    <a:pt x="325" y="411"/>
                  </a:lnTo>
                  <a:lnTo>
                    <a:pt x="325" y="394"/>
                  </a:lnTo>
                  <a:lnTo>
                    <a:pt x="329" y="395"/>
                  </a:lnTo>
                  <a:lnTo>
                    <a:pt x="334" y="395"/>
                  </a:lnTo>
                  <a:lnTo>
                    <a:pt x="338" y="396"/>
                  </a:lnTo>
                  <a:lnTo>
                    <a:pt x="345" y="393"/>
                  </a:lnTo>
                  <a:lnTo>
                    <a:pt x="351" y="386"/>
                  </a:lnTo>
                  <a:lnTo>
                    <a:pt x="355" y="376"/>
                  </a:lnTo>
                  <a:lnTo>
                    <a:pt x="357" y="363"/>
                  </a:lnTo>
                  <a:lnTo>
                    <a:pt x="359" y="349"/>
                  </a:lnTo>
                  <a:lnTo>
                    <a:pt x="359" y="334"/>
                  </a:lnTo>
                  <a:lnTo>
                    <a:pt x="359" y="321"/>
                  </a:lnTo>
                  <a:lnTo>
                    <a:pt x="359" y="269"/>
                  </a:lnTo>
                  <a:close/>
                  <a:moveTo>
                    <a:pt x="18" y="269"/>
                  </a:moveTo>
                  <a:lnTo>
                    <a:pt x="126" y="269"/>
                  </a:lnTo>
                  <a:lnTo>
                    <a:pt x="126" y="411"/>
                  </a:lnTo>
                  <a:lnTo>
                    <a:pt x="105" y="411"/>
                  </a:lnTo>
                  <a:lnTo>
                    <a:pt x="105" y="287"/>
                  </a:lnTo>
                  <a:lnTo>
                    <a:pt x="37" y="287"/>
                  </a:lnTo>
                  <a:lnTo>
                    <a:pt x="37" y="411"/>
                  </a:lnTo>
                  <a:lnTo>
                    <a:pt x="18" y="411"/>
                  </a:lnTo>
                  <a:lnTo>
                    <a:pt x="18" y="269"/>
                  </a:lnTo>
                  <a:close/>
                  <a:moveTo>
                    <a:pt x="1658" y="267"/>
                  </a:moveTo>
                  <a:lnTo>
                    <a:pt x="1674" y="268"/>
                  </a:lnTo>
                  <a:lnTo>
                    <a:pt x="1689" y="273"/>
                  </a:lnTo>
                  <a:lnTo>
                    <a:pt x="1688" y="293"/>
                  </a:lnTo>
                  <a:lnTo>
                    <a:pt x="1674" y="287"/>
                  </a:lnTo>
                  <a:lnTo>
                    <a:pt x="1658" y="284"/>
                  </a:lnTo>
                  <a:lnTo>
                    <a:pt x="1640" y="288"/>
                  </a:lnTo>
                  <a:lnTo>
                    <a:pt x="1625" y="295"/>
                  </a:lnTo>
                  <a:lnTo>
                    <a:pt x="1614" y="307"/>
                  </a:lnTo>
                  <a:lnTo>
                    <a:pt x="1607" y="322"/>
                  </a:lnTo>
                  <a:lnTo>
                    <a:pt x="1605" y="340"/>
                  </a:lnTo>
                  <a:lnTo>
                    <a:pt x="1607" y="358"/>
                  </a:lnTo>
                  <a:lnTo>
                    <a:pt x="1614" y="375"/>
                  </a:lnTo>
                  <a:lnTo>
                    <a:pt x="1626" y="385"/>
                  </a:lnTo>
                  <a:lnTo>
                    <a:pt x="1641" y="393"/>
                  </a:lnTo>
                  <a:lnTo>
                    <a:pt x="1658" y="396"/>
                  </a:lnTo>
                  <a:lnTo>
                    <a:pt x="1669" y="395"/>
                  </a:lnTo>
                  <a:lnTo>
                    <a:pt x="1680" y="393"/>
                  </a:lnTo>
                  <a:lnTo>
                    <a:pt x="1688" y="388"/>
                  </a:lnTo>
                  <a:lnTo>
                    <a:pt x="1689" y="409"/>
                  </a:lnTo>
                  <a:lnTo>
                    <a:pt x="1678" y="412"/>
                  </a:lnTo>
                  <a:lnTo>
                    <a:pt x="1667" y="413"/>
                  </a:lnTo>
                  <a:lnTo>
                    <a:pt x="1657" y="413"/>
                  </a:lnTo>
                  <a:lnTo>
                    <a:pt x="1637" y="411"/>
                  </a:lnTo>
                  <a:lnTo>
                    <a:pt x="1618" y="405"/>
                  </a:lnTo>
                  <a:lnTo>
                    <a:pt x="1603" y="394"/>
                  </a:lnTo>
                  <a:lnTo>
                    <a:pt x="1592" y="379"/>
                  </a:lnTo>
                  <a:lnTo>
                    <a:pt x="1585" y="361"/>
                  </a:lnTo>
                  <a:lnTo>
                    <a:pt x="1583" y="339"/>
                  </a:lnTo>
                  <a:lnTo>
                    <a:pt x="1585" y="319"/>
                  </a:lnTo>
                  <a:lnTo>
                    <a:pt x="1593" y="302"/>
                  </a:lnTo>
                  <a:lnTo>
                    <a:pt x="1603" y="287"/>
                  </a:lnTo>
                  <a:lnTo>
                    <a:pt x="1618" y="276"/>
                  </a:lnTo>
                  <a:lnTo>
                    <a:pt x="1637" y="269"/>
                  </a:lnTo>
                  <a:lnTo>
                    <a:pt x="1658" y="267"/>
                  </a:lnTo>
                  <a:close/>
                  <a:moveTo>
                    <a:pt x="232" y="267"/>
                  </a:moveTo>
                  <a:lnTo>
                    <a:pt x="252" y="269"/>
                  </a:lnTo>
                  <a:lnTo>
                    <a:pt x="269" y="277"/>
                  </a:lnTo>
                  <a:lnTo>
                    <a:pt x="282" y="288"/>
                  </a:lnTo>
                  <a:lnTo>
                    <a:pt x="292" y="303"/>
                  </a:lnTo>
                  <a:lnTo>
                    <a:pt x="298" y="320"/>
                  </a:lnTo>
                  <a:lnTo>
                    <a:pt x="300" y="340"/>
                  </a:lnTo>
                  <a:lnTo>
                    <a:pt x="298" y="361"/>
                  </a:lnTo>
                  <a:lnTo>
                    <a:pt x="292" y="378"/>
                  </a:lnTo>
                  <a:lnTo>
                    <a:pt x="282" y="393"/>
                  </a:lnTo>
                  <a:lnTo>
                    <a:pt x="269" y="405"/>
                  </a:lnTo>
                  <a:lnTo>
                    <a:pt x="252" y="411"/>
                  </a:lnTo>
                  <a:lnTo>
                    <a:pt x="232" y="413"/>
                  </a:lnTo>
                  <a:lnTo>
                    <a:pt x="213" y="411"/>
                  </a:lnTo>
                  <a:lnTo>
                    <a:pt x="195" y="405"/>
                  </a:lnTo>
                  <a:lnTo>
                    <a:pt x="182" y="393"/>
                  </a:lnTo>
                  <a:lnTo>
                    <a:pt x="172" y="378"/>
                  </a:lnTo>
                  <a:lnTo>
                    <a:pt x="167" y="361"/>
                  </a:lnTo>
                  <a:lnTo>
                    <a:pt x="164" y="340"/>
                  </a:lnTo>
                  <a:lnTo>
                    <a:pt x="167" y="320"/>
                  </a:lnTo>
                  <a:lnTo>
                    <a:pt x="172" y="303"/>
                  </a:lnTo>
                  <a:lnTo>
                    <a:pt x="182" y="288"/>
                  </a:lnTo>
                  <a:lnTo>
                    <a:pt x="195" y="277"/>
                  </a:lnTo>
                  <a:lnTo>
                    <a:pt x="213" y="269"/>
                  </a:lnTo>
                  <a:lnTo>
                    <a:pt x="232" y="267"/>
                  </a:lnTo>
                  <a:close/>
                  <a:moveTo>
                    <a:pt x="2052" y="236"/>
                  </a:moveTo>
                  <a:lnTo>
                    <a:pt x="2059" y="241"/>
                  </a:lnTo>
                  <a:lnTo>
                    <a:pt x="2068" y="243"/>
                  </a:lnTo>
                  <a:lnTo>
                    <a:pt x="2077" y="244"/>
                  </a:lnTo>
                  <a:lnTo>
                    <a:pt x="2087" y="243"/>
                  </a:lnTo>
                  <a:lnTo>
                    <a:pt x="2096" y="241"/>
                  </a:lnTo>
                  <a:lnTo>
                    <a:pt x="2103" y="236"/>
                  </a:lnTo>
                  <a:lnTo>
                    <a:pt x="2106" y="254"/>
                  </a:lnTo>
                  <a:lnTo>
                    <a:pt x="2097" y="257"/>
                  </a:lnTo>
                  <a:lnTo>
                    <a:pt x="2087" y="259"/>
                  </a:lnTo>
                  <a:lnTo>
                    <a:pt x="2077" y="260"/>
                  </a:lnTo>
                  <a:lnTo>
                    <a:pt x="2068" y="259"/>
                  </a:lnTo>
                  <a:lnTo>
                    <a:pt x="2058" y="257"/>
                  </a:lnTo>
                  <a:lnTo>
                    <a:pt x="2049" y="254"/>
                  </a:lnTo>
                  <a:lnTo>
                    <a:pt x="2052" y="236"/>
                  </a:lnTo>
                  <a:close/>
                  <a:moveTo>
                    <a:pt x="199" y="50"/>
                  </a:moveTo>
                  <a:lnTo>
                    <a:pt x="185" y="52"/>
                  </a:lnTo>
                  <a:lnTo>
                    <a:pt x="173" y="57"/>
                  </a:lnTo>
                  <a:lnTo>
                    <a:pt x="163" y="67"/>
                  </a:lnTo>
                  <a:lnTo>
                    <a:pt x="157" y="78"/>
                  </a:lnTo>
                  <a:lnTo>
                    <a:pt x="154" y="92"/>
                  </a:lnTo>
                  <a:lnTo>
                    <a:pt x="152" y="105"/>
                  </a:lnTo>
                  <a:lnTo>
                    <a:pt x="153" y="119"/>
                  </a:lnTo>
                  <a:lnTo>
                    <a:pt x="157" y="132"/>
                  </a:lnTo>
                  <a:lnTo>
                    <a:pt x="163" y="143"/>
                  </a:lnTo>
                  <a:lnTo>
                    <a:pt x="172" y="153"/>
                  </a:lnTo>
                  <a:lnTo>
                    <a:pt x="184" y="158"/>
                  </a:lnTo>
                  <a:lnTo>
                    <a:pt x="199" y="160"/>
                  </a:lnTo>
                  <a:lnTo>
                    <a:pt x="214" y="158"/>
                  </a:lnTo>
                  <a:lnTo>
                    <a:pt x="225" y="153"/>
                  </a:lnTo>
                  <a:lnTo>
                    <a:pt x="234" y="143"/>
                  </a:lnTo>
                  <a:lnTo>
                    <a:pt x="240" y="132"/>
                  </a:lnTo>
                  <a:lnTo>
                    <a:pt x="244" y="119"/>
                  </a:lnTo>
                  <a:lnTo>
                    <a:pt x="245" y="105"/>
                  </a:lnTo>
                  <a:lnTo>
                    <a:pt x="244" y="92"/>
                  </a:lnTo>
                  <a:lnTo>
                    <a:pt x="240" y="78"/>
                  </a:lnTo>
                  <a:lnTo>
                    <a:pt x="234" y="67"/>
                  </a:lnTo>
                  <a:lnTo>
                    <a:pt x="224" y="57"/>
                  </a:lnTo>
                  <a:lnTo>
                    <a:pt x="213" y="52"/>
                  </a:lnTo>
                  <a:lnTo>
                    <a:pt x="199" y="50"/>
                  </a:lnTo>
                  <a:close/>
                  <a:moveTo>
                    <a:pt x="938" y="35"/>
                  </a:moveTo>
                  <a:lnTo>
                    <a:pt x="958" y="35"/>
                  </a:lnTo>
                  <a:lnTo>
                    <a:pt x="958" y="145"/>
                  </a:lnTo>
                  <a:lnTo>
                    <a:pt x="958" y="145"/>
                  </a:lnTo>
                  <a:lnTo>
                    <a:pt x="1026" y="35"/>
                  </a:lnTo>
                  <a:lnTo>
                    <a:pt x="1046" y="35"/>
                  </a:lnTo>
                  <a:lnTo>
                    <a:pt x="1046" y="176"/>
                  </a:lnTo>
                  <a:lnTo>
                    <a:pt x="1026" y="176"/>
                  </a:lnTo>
                  <a:lnTo>
                    <a:pt x="1026" y="66"/>
                  </a:lnTo>
                  <a:lnTo>
                    <a:pt x="1026" y="66"/>
                  </a:lnTo>
                  <a:lnTo>
                    <a:pt x="959" y="176"/>
                  </a:lnTo>
                  <a:lnTo>
                    <a:pt x="938" y="176"/>
                  </a:lnTo>
                  <a:lnTo>
                    <a:pt x="938" y="35"/>
                  </a:lnTo>
                  <a:close/>
                  <a:moveTo>
                    <a:pt x="783" y="35"/>
                  </a:moveTo>
                  <a:lnTo>
                    <a:pt x="803" y="35"/>
                  </a:lnTo>
                  <a:lnTo>
                    <a:pt x="803" y="145"/>
                  </a:lnTo>
                  <a:lnTo>
                    <a:pt x="803" y="145"/>
                  </a:lnTo>
                  <a:lnTo>
                    <a:pt x="871" y="35"/>
                  </a:lnTo>
                  <a:lnTo>
                    <a:pt x="891" y="35"/>
                  </a:lnTo>
                  <a:lnTo>
                    <a:pt x="891" y="176"/>
                  </a:lnTo>
                  <a:lnTo>
                    <a:pt x="871" y="176"/>
                  </a:lnTo>
                  <a:lnTo>
                    <a:pt x="871" y="66"/>
                  </a:lnTo>
                  <a:lnTo>
                    <a:pt x="871" y="66"/>
                  </a:lnTo>
                  <a:lnTo>
                    <a:pt x="804" y="176"/>
                  </a:lnTo>
                  <a:lnTo>
                    <a:pt x="783" y="176"/>
                  </a:lnTo>
                  <a:lnTo>
                    <a:pt x="783" y="35"/>
                  </a:lnTo>
                  <a:close/>
                  <a:moveTo>
                    <a:pt x="639" y="35"/>
                  </a:moveTo>
                  <a:lnTo>
                    <a:pt x="658" y="35"/>
                  </a:lnTo>
                  <a:lnTo>
                    <a:pt x="658" y="97"/>
                  </a:lnTo>
                  <a:lnTo>
                    <a:pt x="719" y="35"/>
                  </a:lnTo>
                  <a:lnTo>
                    <a:pt x="746" y="35"/>
                  </a:lnTo>
                  <a:lnTo>
                    <a:pt x="680" y="101"/>
                  </a:lnTo>
                  <a:lnTo>
                    <a:pt x="752" y="176"/>
                  </a:lnTo>
                  <a:lnTo>
                    <a:pt x="722" y="176"/>
                  </a:lnTo>
                  <a:lnTo>
                    <a:pt x="658" y="107"/>
                  </a:lnTo>
                  <a:lnTo>
                    <a:pt x="658" y="176"/>
                  </a:lnTo>
                  <a:lnTo>
                    <a:pt x="639" y="176"/>
                  </a:lnTo>
                  <a:lnTo>
                    <a:pt x="639" y="35"/>
                  </a:lnTo>
                  <a:close/>
                  <a:moveTo>
                    <a:pt x="305" y="35"/>
                  </a:moveTo>
                  <a:lnTo>
                    <a:pt x="338" y="35"/>
                  </a:lnTo>
                  <a:lnTo>
                    <a:pt x="383" y="152"/>
                  </a:lnTo>
                  <a:lnTo>
                    <a:pt x="426" y="35"/>
                  </a:lnTo>
                  <a:lnTo>
                    <a:pt x="460" y="35"/>
                  </a:lnTo>
                  <a:lnTo>
                    <a:pt x="460" y="176"/>
                  </a:lnTo>
                  <a:lnTo>
                    <a:pt x="440" y="176"/>
                  </a:lnTo>
                  <a:lnTo>
                    <a:pt x="440" y="53"/>
                  </a:lnTo>
                  <a:lnTo>
                    <a:pt x="439" y="53"/>
                  </a:lnTo>
                  <a:lnTo>
                    <a:pt x="392" y="176"/>
                  </a:lnTo>
                  <a:lnTo>
                    <a:pt x="372" y="176"/>
                  </a:lnTo>
                  <a:lnTo>
                    <a:pt x="325" y="53"/>
                  </a:lnTo>
                  <a:lnTo>
                    <a:pt x="325" y="53"/>
                  </a:lnTo>
                  <a:lnTo>
                    <a:pt x="325" y="176"/>
                  </a:lnTo>
                  <a:lnTo>
                    <a:pt x="305" y="176"/>
                  </a:lnTo>
                  <a:lnTo>
                    <a:pt x="305" y="35"/>
                  </a:lnTo>
                  <a:close/>
                  <a:moveTo>
                    <a:pt x="0" y="35"/>
                  </a:moveTo>
                  <a:lnTo>
                    <a:pt x="109" y="35"/>
                  </a:lnTo>
                  <a:lnTo>
                    <a:pt x="109" y="52"/>
                  </a:lnTo>
                  <a:lnTo>
                    <a:pt x="65" y="52"/>
                  </a:lnTo>
                  <a:lnTo>
                    <a:pt x="65" y="176"/>
                  </a:lnTo>
                  <a:lnTo>
                    <a:pt x="44" y="176"/>
                  </a:lnTo>
                  <a:lnTo>
                    <a:pt x="44" y="52"/>
                  </a:lnTo>
                  <a:lnTo>
                    <a:pt x="0" y="52"/>
                  </a:lnTo>
                  <a:lnTo>
                    <a:pt x="0" y="35"/>
                  </a:lnTo>
                  <a:close/>
                  <a:moveTo>
                    <a:pt x="573" y="31"/>
                  </a:moveTo>
                  <a:lnTo>
                    <a:pt x="589" y="33"/>
                  </a:lnTo>
                  <a:lnTo>
                    <a:pt x="604" y="38"/>
                  </a:lnTo>
                  <a:lnTo>
                    <a:pt x="603" y="57"/>
                  </a:lnTo>
                  <a:lnTo>
                    <a:pt x="589" y="52"/>
                  </a:lnTo>
                  <a:lnTo>
                    <a:pt x="574" y="50"/>
                  </a:lnTo>
                  <a:lnTo>
                    <a:pt x="555" y="52"/>
                  </a:lnTo>
                  <a:lnTo>
                    <a:pt x="540" y="60"/>
                  </a:lnTo>
                  <a:lnTo>
                    <a:pt x="529" y="72"/>
                  </a:lnTo>
                  <a:lnTo>
                    <a:pt x="521" y="87"/>
                  </a:lnTo>
                  <a:lnTo>
                    <a:pt x="519" y="105"/>
                  </a:lnTo>
                  <a:lnTo>
                    <a:pt x="521" y="124"/>
                  </a:lnTo>
                  <a:lnTo>
                    <a:pt x="530" y="139"/>
                  </a:lnTo>
                  <a:lnTo>
                    <a:pt x="540" y="150"/>
                  </a:lnTo>
                  <a:lnTo>
                    <a:pt x="555" y="158"/>
                  </a:lnTo>
                  <a:lnTo>
                    <a:pt x="573" y="160"/>
                  </a:lnTo>
                  <a:lnTo>
                    <a:pt x="583" y="160"/>
                  </a:lnTo>
                  <a:lnTo>
                    <a:pt x="594" y="157"/>
                  </a:lnTo>
                  <a:lnTo>
                    <a:pt x="604" y="154"/>
                  </a:lnTo>
                  <a:lnTo>
                    <a:pt x="605" y="173"/>
                  </a:lnTo>
                  <a:lnTo>
                    <a:pt x="593" y="177"/>
                  </a:lnTo>
                  <a:lnTo>
                    <a:pt x="582" y="178"/>
                  </a:lnTo>
                  <a:lnTo>
                    <a:pt x="573" y="178"/>
                  </a:lnTo>
                  <a:lnTo>
                    <a:pt x="551" y="176"/>
                  </a:lnTo>
                  <a:lnTo>
                    <a:pt x="533" y="170"/>
                  </a:lnTo>
                  <a:lnTo>
                    <a:pt x="518" y="158"/>
                  </a:lnTo>
                  <a:lnTo>
                    <a:pt x="507" y="144"/>
                  </a:lnTo>
                  <a:lnTo>
                    <a:pt x="500" y="126"/>
                  </a:lnTo>
                  <a:lnTo>
                    <a:pt x="498" y="104"/>
                  </a:lnTo>
                  <a:lnTo>
                    <a:pt x="500" y="84"/>
                  </a:lnTo>
                  <a:lnTo>
                    <a:pt x="507" y="66"/>
                  </a:lnTo>
                  <a:lnTo>
                    <a:pt x="519" y="52"/>
                  </a:lnTo>
                  <a:lnTo>
                    <a:pt x="534" y="41"/>
                  </a:lnTo>
                  <a:lnTo>
                    <a:pt x="552" y="34"/>
                  </a:lnTo>
                  <a:lnTo>
                    <a:pt x="573" y="31"/>
                  </a:lnTo>
                  <a:close/>
                  <a:moveTo>
                    <a:pt x="199" y="31"/>
                  </a:moveTo>
                  <a:lnTo>
                    <a:pt x="219" y="35"/>
                  </a:lnTo>
                  <a:lnTo>
                    <a:pt x="235" y="41"/>
                  </a:lnTo>
                  <a:lnTo>
                    <a:pt x="249" y="53"/>
                  </a:lnTo>
                  <a:lnTo>
                    <a:pt x="259" y="68"/>
                  </a:lnTo>
                  <a:lnTo>
                    <a:pt x="265" y="85"/>
                  </a:lnTo>
                  <a:lnTo>
                    <a:pt x="267" y="105"/>
                  </a:lnTo>
                  <a:lnTo>
                    <a:pt x="265" y="126"/>
                  </a:lnTo>
                  <a:lnTo>
                    <a:pt x="259" y="143"/>
                  </a:lnTo>
                  <a:lnTo>
                    <a:pt x="249" y="158"/>
                  </a:lnTo>
                  <a:lnTo>
                    <a:pt x="235" y="169"/>
                  </a:lnTo>
                  <a:lnTo>
                    <a:pt x="219" y="176"/>
                  </a:lnTo>
                  <a:lnTo>
                    <a:pt x="199" y="178"/>
                  </a:lnTo>
                  <a:lnTo>
                    <a:pt x="178" y="176"/>
                  </a:lnTo>
                  <a:lnTo>
                    <a:pt x="161" y="169"/>
                  </a:lnTo>
                  <a:lnTo>
                    <a:pt x="148" y="158"/>
                  </a:lnTo>
                  <a:lnTo>
                    <a:pt x="139" y="143"/>
                  </a:lnTo>
                  <a:lnTo>
                    <a:pt x="132" y="126"/>
                  </a:lnTo>
                  <a:lnTo>
                    <a:pt x="130" y="105"/>
                  </a:lnTo>
                  <a:lnTo>
                    <a:pt x="132" y="85"/>
                  </a:lnTo>
                  <a:lnTo>
                    <a:pt x="139" y="68"/>
                  </a:lnTo>
                  <a:lnTo>
                    <a:pt x="148" y="53"/>
                  </a:lnTo>
                  <a:lnTo>
                    <a:pt x="162" y="41"/>
                  </a:lnTo>
                  <a:lnTo>
                    <a:pt x="178" y="35"/>
                  </a:lnTo>
                  <a:lnTo>
                    <a:pt x="199" y="31"/>
                  </a:lnTo>
                  <a:close/>
                  <a:moveTo>
                    <a:pt x="967" y="0"/>
                  </a:moveTo>
                  <a:lnTo>
                    <a:pt x="973" y="5"/>
                  </a:lnTo>
                  <a:lnTo>
                    <a:pt x="983" y="8"/>
                  </a:lnTo>
                  <a:lnTo>
                    <a:pt x="992" y="9"/>
                  </a:lnTo>
                  <a:lnTo>
                    <a:pt x="1001" y="8"/>
                  </a:lnTo>
                  <a:lnTo>
                    <a:pt x="1011" y="5"/>
                  </a:lnTo>
                  <a:lnTo>
                    <a:pt x="1017" y="0"/>
                  </a:lnTo>
                  <a:lnTo>
                    <a:pt x="1021" y="19"/>
                  </a:lnTo>
                  <a:lnTo>
                    <a:pt x="1013" y="22"/>
                  </a:lnTo>
                  <a:lnTo>
                    <a:pt x="1001" y="24"/>
                  </a:lnTo>
                  <a:lnTo>
                    <a:pt x="992" y="24"/>
                  </a:lnTo>
                  <a:lnTo>
                    <a:pt x="983" y="24"/>
                  </a:lnTo>
                  <a:lnTo>
                    <a:pt x="972" y="22"/>
                  </a:lnTo>
                  <a:lnTo>
                    <a:pt x="965" y="19"/>
                  </a:lnTo>
                  <a:lnTo>
                    <a:pt x="967" y="0"/>
                  </a:lnTo>
                  <a:close/>
                </a:path>
              </a:pathLst>
            </a:custGeom>
            <a:solidFill>
              <a:schemeClr val="tx1">
                <a:lumMod val="95000"/>
                <a:lumOff val="5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algn="l">
                <a:defRPr/>
              </a:pPr>
              <a:endParaRPr lang="ru-RU"/>
            </a:p>
          </p:txBody>
        </p:sp>
        <p:grpSp>
          <p:nvGrpSpPr>
            <p:cNvPr id="3" name="Group 34"/>
            <p:cNvGrpSpPr>
              <a:grpSpLocks noChangeAspect="1"/>
            </p:cNvGrpSpPr>
            <p:nvPr/>
          </p:nvGrpSpPr>
          <p:grpSpPr bwMode="auto">
            <a:xfrm>
              <a:off x="543276" y="545242"/>
              <a:ext cx="421345" cy="421345"/>
              <a:chOff x="1099" y="205"/>
              <a:chExt cx="340" cy="340"/>
            </a:xfrm>
          </p:grpSpPr>
          <p:sp>
            <p:nvSpPr>
              <p:cNvPr id="34" name="Freeform 38"/>
              <p:cNvSpPr>
                <a:spLocks noEditPoints="1"/>
              </p:cNvSpPr>
              <p:nvPr/>
            </p:nvSpPr>
            <p:spPr bwMode="auto">
              <a:xfrm>
                <a:off x="1099" y="325"/>
                <a:ext cx="342" cy="221"/>
              </a:xfrm>
              <a:custGeom>
                <a:avLst/>
                <a:gdLst>
                  <a:gd name="T0" fmla="*/ 240 w 680"/>
                  <a:gd name="T1" fmla="*/ 240 h 441"/>
                  <a:gd name="T2" fmla="*/ 440 w 680"/>
                  <a:gd name="T3" fmla="*/ 240 h 441"/>
                  <a:gd name="T4" fmla="*/ 440 w 680"/>
                  <a:gd name="T5" fmla="*/ 441 h 441"/>
                  <a:gd name="T6" fmla="*/ 240 w 680"/>
                  <a:gd name="T7" fmla="*/ 441 h 441"/>
                  <a:gd name="T8" fmla="*/ 240 w 680"/>
                  <a:gd name="T9" fmla="*/ 240 h 441"/>
                  <a:gd name="T10" fmla="*/ 480 w 680"/>
                  <a:gd name="T11" fmla="*/ 0 h 441"/>
                  <a:gd name="T12" fmla="*/ 680 w 680"/>
                  <a:gd name="T13" fmla="*/ 0 h 441"/>
                  <a:gd name="T14" fmla="*/ 680 w 680"/>
                  <a:gd name="T15" fmla="*/ 441 h 441"/>
                  <a:gd name="T16" fmla="*/ 480 w 680"/>
                  <a:gd name="T17" fmla="*/ 441 h 441"/>
                  <a:gd name="T18" fmla="*/ 480 w 680"/>
                  <a:gd name="T19" fmla="*/ 0 h 441"/>
                  <a:gd name="T20" fmla="*/ 0 w 680"/>
                  <a:gd name="T21" fmla="*/ 0 h 441"/>
                  <a:gd name="T22" fmla="*/ 200 w 680"/>
                  <a:gd name="T23" fmla="*/ 0 h 441"/>
                  <a:gd name="T24" fmla="*/ 200 w 680"/>
                  <a:gd name="T25" fmla="*/ 441 h 441"/>
                  <a:gd name="T26" fmla="*/ 0 w 680"/>
                  <a:gd name="T27" fmla="*/ 441 h 441"/>
                  <a:gd name="T28" fmla="*/ 0 w 680"/>
                  <a:gd name="T29" fmla="*/ 0 h 4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680" h="441">
                    <a:moveTo>
                      <a:pt x="240" y="240"/>
                    </a:moveTo>
                    <a:lnTo>
                      <a:pt x="440" y="240"/>
                    </a:lnTo>
                    <a:lnTo>
                      <a:pt x="440" y="441"/>
                    </a:lnTo>
                    <a:lnTo>
                      <a:pt x="240" y="441"/>
                    </a:lnTo>
                    <a:lnTo>
                      <a:pt x="240" y="240"/>
                    </a:lnTo>
                    <a:close/>
                    <a:moveTo>
                      <a:pt x="480" y="0"/>
                    </a:moveTo>
                    <a:lnTo>
                      <a:pt x="680" y="0"/>
                    </a:lnTo>
                    <a:lnTo>
                      <a:pt x="680" y="441"/>
                    </a:lnTo>
                    <a:lnTo>
                      <a:pt x="480" y="441"/>
                    </a:lnTo>
                    <a:lnTo>
                      <a:pt x="480" y="0"/>
                    </a:lnTo>
                    <a:close/>
                    <a:moveTo>
                      <a:pt x="0" y="0"/>
                    </a:moveTo>
                    <a:lnTo>
                      <a:pt x="200" y="0"/>
                    </a:lnTo>
                    <a:lnTo>
                      <a:pt x="200" y="441"/>
                    </a:lnTo>
                    <a:lnTo>
                      <a:pt x="0" y="44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tx1">
                  <a:lumMod val="95000"/>
                  <a:lumOff val="5000"/>
                </a:schemeClr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algn="l">
                  <a:defRPr/>
                </a:pPr>
                <a:endParaRPr lang="ru-RU"/>
              </a:p>
            </p:txBody>
          </p:sp>
          <p:sp>
            <p:nvSpPr>
              <p:cNvPr id="5179" name="Freeform 39"/>
              <p:cNvSpPr>
                <a:spLocks noChangeAspect="1" noEditPoints="1"/>
              </p:cNvSpPr>
              <p:nvPr/>
            </p:nvSpPr>
            <p:spPr bwMode="auto">
              <a:xfrm>
                <a:off x="1099" y="205"/>
                <a:ext cx="340" cy="220"/>
              </a:xfrm>
              <a:custGeom>
                <a:avLst/>
                <a:gdLst>
                  <a:gd name="T0" fmla="*/ 1 w 680"/>
                  <a:gd name="T1" fmla="*/ 0 h 441"/>
                  <a:gd name="T2" fmla="*/ 1 w 680"/>
                  <a:gd name="T3" fmla="*/ 0 h 441"/>
                  <a:gd name="T4" fmla="*/ 1 w 680"/>
                  <a:gd name="T5" fmla="*/ 0 h 441"/>
                  <a:gd name="T6" fmla="*/ 1 w 680"/>
                  <a:gd name="T7" fmla="*/ 0 h 441"/>
                  <a:gd name="T8" fmla="*/ 1 w 680"/>
                  <a:gd name="T9" fmla="*/ 0 h 441"/>
                  <a:gd name="T10" fmla="*/ 1 w 680"/>
                  <a:gd name="T11" fmla="*/ 0 h 441"/>
                  <a:gd name="T12" fmla="*/ 1 w 680"/>
                  <a:gd name="T13" fmla="*/ 0 h 441"/>
                  <a:gd name="T14" fmla="*/ 1 w 680"/>
                  <a:gd name="T15" fmla="*/ 0 h 441"/>
                  <a:gd name="T16" fmla="*/ 1 w 680"/>
                  <a:gd name="T17" fmla="*/ 0 h 441"/>
                  <a:gd name="T18" fmla="*/ 1 w 680"/>
                  <a:gd name="T19" fmla="*/ 0 h 441"/>
                  <a:gd name="T20" fmla="*/ 0 w 680"/>
                  <a:gd name="T21" fmla="*/ 0 h 441"/>
                  <a:gd name="T22" fmla="*/ 1 w 680"/>
                  <a:gd name="T23" fmla="*/ 0 h 441"/>
                  <a:gd name="T24" fmla="*/ 1 w 680"/>
                  <a:gd name="T25" fmla="*/ 0 h 441"/>
                  <a:gd name="T26" fmla="*/ 0 w 680"/>
                  <a:gd name="T27" fmla="*/ 0 h 441"/>
                  <a:gd name="T28" fmla="*/ 0 w 680"/>
                  <a:gd name="T29" fmla="*/ 0 h 441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0" t="0" r="r" b="b"/>
                <a:pathLst>
                  <a:path w="680" h="441">
                    <a:moveTo>
                      <a:pt x="480" y="0"/>
                    </a:moveTo>
                    <a:lnTo>
                      <a:pt x="680" y="0"/>
                    </a:lnTo>
                    <a:lnTo>
                      <a:pt x="680" y="201"/>
                    </a:lnTo>
                    <a:lnTo>
                      <a:pt x="480" y="201"/>
                    </a:lnTo>
                    <a:lnTo>
                      <a:pt x="480" y="0"/>
                    </a:lnTo>
                    <a:close/>
                    <a:moveTo>
                      <a:pt x="240" y="0"/>
                    </a:moveTo>
                    <a:lnTo>
                      <a:pt x="440" y="0"/>
                    </a:lnTo>
                    <a:lnTo>
                      <a:pt x="440" y="441"/>
                    </a:lnTo>
                    <a:lnTo>
                      <a:pt x="240" y="441"/>
                    </a:lnTo>
                    <a:lnTo>
                      <a:pt x="240" y="0"/>
                    </a:lnTo>
                    <a:close/>
                    <a:moveTo>
                      <a:pt x="0" y="0"/>
                    </a:moveTo>
                    <a:lnTo>
                      <a:pt x="200" y="0"/>
                    </a:lnTo>
                    <a:lnTo>
                      <a:pt x="200" y="201"/>
                    </a:lnTo>
                    <a:lnTo>
                      <a:pt x="0" y="20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BF4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</p:grpSp>
      <p:sp>
        <p:nvSpPr>
          <p:cNvPr id="5185" name="AutoShape 65" descr="Картинки по запросу уровень субъективного контроля"/>
          <p:cNvSpPr>
            <a:spLocks noChangeAspect="1" noChangeArrowheads="1"/>
          </p:cNvSpPr>
          <p:nvPr/>
        </p:nvSpPr>
        <p:spPr bwMode="auto">
          <a:xfrm>
            <a:off x="144463" y="46038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5187" name="AutoShape 67" descr="Картинки по запросу уровень субъективного контроля"/>
          <p:cNvSpPr>
            <a:spLocks noChangeAspect="1" noChangeArrowheads="1"/>
          </p:cNvSpPr>
          <p:nvPr/>
        </p:nvSpPr>
        <p:spPr bwMode="auto">
          <a:xfrm>
            <a:off x="144463" y="46038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1" name="Rectangle 32"/>
          <p:cNvSpPr txBox="1">
            <a:spLocks noChangeArrowheads="1"/>
          </p:cNvSpPr>
          <p:nvPr/>
        </p:nvSpPr>
        <p:spPr bwMode="auto">
          <a:xfrm>
            <a:off x="5616575" y="4302125"/>
            <a:ext cx="2592388" cy="55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57592" tIns="28795" rIns="57592" bIns="28795" anchor="ctr"/>
          <a:lstStyle>
            <a:lvl1pPr algn="l" defTabSz="771525" eaLnBrk="0" hangingPunct="0">
              <a:spcBef>
                <a:spcPct val="20000"/>
              </a:spcBef>
              <a:buFont typeface="Arial" charset="0"/>
              <a:buChar char="•"/>
              <a:defRPr sz="2700">
                <a:solidFill>
                  <a:schemeClr val="tx1"/>
                </a:solidFill>
                <a:latin typeface="Calibri" pitchFamily="34" charset="0"/>
              </a:defRPr>
            </a:lvl1pPr>
            <a:lvl2pPr marL="625475" indent="-239713" algn="l" defTabSz="771525" eaLnBrk="0" hangingPunct="0">
              <a:spcBef>
                <a:spcPct val="20000"/>
              </a:spcBef>
              <a:buFont typeface="Arial" charset="0"/>
              <a:buChar char="–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963613" indent="-192088" algn="l" defTabSz="771525" eaLnBrk="0" hangingPunct="0">
              <a:spcBef>
                <a:spcPct val="200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349375" indent="-192088" algn="l" defTabSz="771525" eaLnBrk="0" hangingPunct="0">
              <a:spcBef>
                <a:spcPct val="20000"/>
              </a:spcBef>
              <a:buFont typeface="Arial" charset="0"/>
              <a:buChar char="–"/>
              <a:defRPr sz="1700">
                <a:solidFill>
                  <a:schemeClr val="tx1"/>
                </a:solidFill>
                <a:latin typeface="Calibri" pitchFamily="34" charset="0"/>
              </a:defRPr>
            </a:lvl4pPr>
            <a:lvl5pPr marL="1733550" indent="-192088" algn="l" defTabSz="771525" eaLnBrk="0" hangingPunct="0">
              <a:spcBef>
                <a:spcPct val="20000"/>
              </a:spcBef>
              <a:buFont typeface="Arial" charset="0"/>
              <a:buChar char="»"/>
              <a:defRPr sz="1700">
                <a:solidFill>
                  <a:schemeClr val="tx1"/>
                </a:solidFill>
                <a:latin typeface="Calibri" pitchFamily="34" charset="0"/>
              </a:defRPr>
            </a:lvl5pPr>
            <a:lvl6pPr marL="2190750" indent="-192088" defTabSz="77152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700">
                <a:solidFill>
                  <a:schemeClr val="tx1"/>
                </a:solidFill>
                <a:latin typeface="Calibri" pitchFamily="34" charset="0"/>
              </a:defRPr>
            </a:lvl6pPr>
            <a:lvl7pPr marL="2647950" indent="-192088" defTabSz="77152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700">
                <a:solidFill>
                  <a:schemeClr val="tx1"/>
                </a:solidFill>
                <a:latin typeface="Calibri" pitchFamily="34" charset="0"/>
              </a:defRPr>
            </a:lvl7pPr>
            <a:lvl8pPr marL="3105150" indent="-192088" defTabSz="77152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700">
                <a:solidFill>
                  <a:schemeClr val="tx1"/>
                </a:solidFill>
                <a:latin typeface="Calibri" pitchFamily="34" charset="0"/>
              </a:defRPr>
            </a:lvl8pPr>
            <a:lvl9pPr marL="3562350" indent="-192088" defTabSz="77152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7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1000" b="1">
                <a:solidFill>
                  <a:srgbClr val="8064A2"/>
                </a:solidFill>
              </a:rPr>
              <a:t>Психологическая служба ЦСР ТПУ</a:t>
            </a:r>
            <a:endParaRPr lang="ru-RU" altLang="ru-RU" sz="1000" b="1">
              <a:solidFill>
                <a:schemeClr val="tx2"/>
              </a:solidFill>
            </a:endParaRPr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778147" y="272046"/>
            <a:ext cx="7646715" cy="809625"/>
          </a:xfrm>
        </p:spPr>
        <p:txBody>
          <a:bodyPr/>
          <a:lstStyle/>
          <a:p>
            <a:r>
              <a:rPr lang="ru-RU" sz="20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Научная организация времени</a:t>
            </a:r>
            <a:endParaRPr lang="ru-RU" sz="2000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540703" y="1238250"/>
            <a:ext cx="620514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/>
              <a:t>Тайм-менеджмент представляет собой технологию учета и планирования рабочего дня.</a:t>
            </a:r>
          </a:p>
          <a:p>
            <a:r>
              <a:rPr lang="ru-RU" sz="1600" dirty="0"/>
              <a:t>Наука эта требует серьезных усилий и возникает не от хорошей жизни. Лишь столкнувшись со снижением эффективности и цейтнотом люди стали прибегать  к тайм-менеджменту</a:t>
            </a:r>
            <a:r>
              <a:rPr lang="ru-RU" sz="1600" dirty="0" smtClean="0"/>
              <a:t>.</a:t>
            </a:r>
          </a:p>
          <a:p>
            <a:r>
              <a:rPr lang="ru-RU" sz="1600" dirty="0" smtClean="0"/>
              <a:t>Научная организация труда – это те редкие области знания, в которых вложенное время окупается прибылью времени же. </a:t>
            </a:r>
            <a:endParaRPr lang="ru-RU" sz="1600" dirty="0"/>
          </a:p>
          <a:p>
            <a:endParaRPr lang="ru-RU" sz="1600" dirty="0" smtClean="0"/>
          </a:p>
        </p:txBody>
      </p:sp>
    </p:spTree>
    <p:extLst>
      <p:ext uri="{BB962C8B-B14F-4D97-AF65-F5344CB8AC3E}">
        <p14:creationId xmlns:p14="http://schemas.microsoft.com/office/powerpoint/2010/main" val="907069204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5"/>
          <p:cNvSpPr>
            <a:spLocks noChangeArrowheads="1"/>
          </p:cNvSpPr>
          <p:nvPr/>
        </p:nvSpPr>
        <p:spPr bwMode="auto">
          <a:xfrm>
            <a:off x="8208963" y="4446588"/>
            <a:ext cx="431800" cy="414337"/>
          </a:xfrm>
          <a:prstGeom prst="rect">
            <a:avLst/>
          </a:prstGeom>
          <a:solidFill>
            <a:srgbClr val="96969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416" tIns="45708" rIns="91416" bIns="45708" anchor="ctr"/>
          <a:lstStyle>
            <a:lvl1pPr algn="l" defTabSz="771525" eaLnBrk="0" hangingPunct="0">
              <a:spcBef>
                <a:spcPct val="20000"/>
              </a:spcBef>
              <a:buFont typeface="Arial" charset="0"/>
              <a:buChar char="•"/>
              <a:defRPr sz="27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algn="l" defTabSz="771525" eaLnBrk="0" hangingPunct="0">
              <a:spcBef>
                <a:spcPct val="20000"/>
              </a:spcBef>
              <a:buFont typeface="Arial" charset="0"/>
              <a:buChar char="–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algn="l" defTabSz="771525" eaLnBrk="0" hangingPunct="0">
              <a:spcBef>
                <a:spcPct val="200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algn="l" defTabSz="771525" eaLnBrk="0" hangingPunct="0">
              <a:spcBef>
                <a:spcPct val="20000"/>
              </a:spcBef>
              <a:buFont typeface="Arial" charset="0"/>
              <a:buChar char="–"/>
              <a:defRPr sz="17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algn="l" defTabSz="771525" eaLnBrk="0" hangingPunct="0">
              <a:spcBef>
                <a:spcPct val="20000"/>
              </a:spcBef>
              <a:buFont typeface="Arial" charset="0"/>
              <a:buChar char="»"/>
              <a:defRPr sz="17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77152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7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77152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7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77152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7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77152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7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ru-RU" sz="1200" dirty="0">
                <a:latin typeface="Arial" charset="0"/>
              </a:rPr>
              <a:t>2</a:t>
            </a:r>
            <a:endParaRPr lang="ru-RU" altLang="ru-RU" sz="1200" dirty="0">
              <a:latin typeface="Arial" charset="0"/>
            </a:endParaRPr>
          </a:p>
        </p:txBody>
      </p:sp>
      <p:sp>
        <p:nvSpPr>
          <p:cNvPr id="5123" name="Rectangle 29"/>
          <p:cNvSpPr>
            <a:spLocks noChangeArrowheads="1"/>
          </p:cNvSpPr>
          <p:nvPr/>
        </p:nvSpPr>
        <p:spPr bwMode="auto">
          <a:xfrm>
            <a:off x="0" y="0"/>
            <a:ext cx="573088" cy="4302125"/>
          </a:xfrm>
          <a:prstGeom prst="rect">
            <a:avLst/>
          </a:prstGeom>
          <a:solidFill>
            <a:srgbClr val="80BF4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16" tIns="45708" rIns="91416" bIns="45708" anchor="ctr"/>
          <a:lstStyle>
            <a:lvl1pPr algn="l" eaLnBrk="0" hangingPunct="0">
              <a:spcBef>
                <a:spcPct val="20000"/>
              </a:spcBef>
              <a:buFont typeface="Arial" charset="0"/>
              <a:buChar char="•"/>
              <a:defRPr sz="27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Font typeface="Arial" charset="0"/>
              <a:buChar char="–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Font typeface="Arial" charset="0"/>
              <a:buChar char="–"/>
              <a:defRPr sz="17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Font typeface="Arial" charset="0"/>
              <a:buChar char="»"/>
              <a:defRPr sz="17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7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7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7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7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ru-RU" altLang="ru-RU" sz="1500">
              <a:latin typeface="Arial" charset="0"/>
            </a:endParaRPr>
          </a:p>
        </p:txBody>
      </p:sp>
      <p:sp>
        <p:nvSpPr>
          <p:cNvPr id="5126" name="Прямоугольник 1"/>
          <p:cNvSpPr>
            <a:spLocks noChangeArrowheads="1"/>
          </p:cNvSpPr>
          <p:nvPr/>
        </p:nvSpPr>
        <p:spPr bwMode="auto">
          <a:xfrm>
            <a:off x="792163" y="917575"/>
            <a:ext cx="7739062" cy="32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16" tIns="45708" rIns="91416" bIns="45708">
            <a:spAutoFit/>
          </a:bodyPr>
          <a:lstStyle>
            <a:lvl1pPr algn="l" eaLnBrk="0" hangingPunct="0">
              <a:spcBef>
                <a:spcPct val="20000"/>
              </a:spcBef>
              <a:buFont typeface="Arial" charset="0"/>
              <a:buChar char="•"/>
              <a:defRPr sz="27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Font typeface="Arial" charset="0"/>
              <a:buChar char="–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Font typeface="Arial" charset="0"/>
              <a:buChar char="–"/>
              <a:defRPr sz="17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Font typeface="Arial" charset="0"/>
              <a:buChar char="»"/>
              <a:defRPr sz="17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7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7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7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7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ru-RU" altLang="ru-RU" sz="1500" b="1">
                <a:latin typeface="Arial" charset="0"/>
              </a:rPr>
              <a:t> </a:t>
            </a:r>
            <a:endParaRPr lang="ru-RU" altLang="ru-RU" sz="1500">
              <a:latin typeface="Arial" charset="0"/>
            </a:endParaRPr>
          </a:p>
        </p:txBody>
      </p:sp>
      <p:grpSp>
        <p:nvGrpSpPr>
          <p:cNvPr id="2" name="Группа 8"/>
          <p:cNvGrpSpPr>
            <a:grpSpLocks noChangeAspect="1"/>
          </p:cNvGrpSpPr>
          <p:nvPr/>
        </p:nvGrpSpPr>
        <p:grpSpPr bwMode="auto">
          <a:xfrm>
            <a:off x="314325" y="4413250"/>
            <a:ext cx="1257300" cy="292100"/>
            <a:chOff x="543276" y="545242"/>
            <a:chExt cx="1816737" cy="422585"/>
          </a:xfrm>
        </p:grpSpPr>
        <p:sp>
          <p:nvSpPr>
            <p:cNvPr id="32" name="Freeform 37"/>
            <p:cNvSpPr>
              <a:spLocks noEditPoints="1"/>
            </p:cNvSpPr>
            <p:nvPr/>
          </p:nvSpPr>
          <p:spPr bwMode="auto">
            <a:xfrm>
              <a:off x="1036457" y="565913"/>
              <a:ext cx="1323556" cy="401914"/>
            </a:xfrm>
            <a:custGeom>
              <a:avLst/>
              <a:gdLst>
                <a:gd name="T0" fmla="*/ 528 w 2132"/>
                <a:gd name="T1" fmla="*/ 586 h 649"/>
                <a:gd name="T2" fmla="*/ 791 w 2132"/>
                <a:gd name="T3" fmla="*/ 557 h 649"/>
                <a:gd name="T4" fmla="*/ 510 w 2132"/>
                <a:gd name="T5" fmla="*/ 564 h 649"/>
                <a:gd name="T6" fmla="*/ 490 w 2132"/>
                <a:gd name="T7" fmla="*/ 521 h 649"/>
                <a:gd name="T8" fmla="*/ 1337 w 2132"/>
                <a:gd name="T9" fmla="*/ 504 h 649"/>
                <a:gd name="T10" fmla="*/ 1257 w 2132"/>
                <a:gd name="T11" fmla="*/ 504 h 649"/>
                <a:gd name="T12" fmla="*/ 1001 w 2132"/>
                <a:gd name="T13" fmla="*/ 504 h 649"/>
                <a:gd name="T14" fmla="*/ 981 w 2132"/>
                <a:gd name="T15" fmla="*/ 504 h 649"/>
                <a:gd name="T16" fmla="*/ 799 w 2132"/>
                <a:gd name="T17" fmla="*/ 579 h 649"/>
                <a:gd name="T18" fmla="*/ 625 w 2132"/>
                <a:gd name="T19" fmla="*/ 522 h 649"/>
                <a:gd name="T20" fmla="*/ 508 w 2132"/>
                <a:gd name="T21" fmla="*/ 504 h 649"/>
                <a:gd name="T22" fmla="*/ 529 w 2132"/>
                <a:gd name="T23" fmla="*/ 574 h 649"/>
                <a:gd name="T24" fmla="*/ 470 w 2132"/>
                <a:gd name="T25" fmla="*/ 646 h 649"/>
                <a:gd name="T26" fmla="*/ 404 w 2132"/>
                <a:gd name="T27" fmla="*/ 536 h 649"/>
                <a:gd name="T28" fmla="*/ 249 w 2132"/>
                <a:gd name="T29" fmla="*/ 646 h 649"/>
                <a:gd name="T30" fmla="*/ 131 w 2132"/>
                <a:gd name="T31" fmla="*/ 504 h 649"/>
                <a:gd name="T32" fmla="*/ 23 w 2132"/>
                <a:gd name="T33" fmla="*/ 627 h 649"/>
                <a:gd name="T34" fmla="*/ 931 w 2132"/>
                <a:gd name="T35" fmla="*/ 503 h 649"/>
                <a:gd name="T36" fmla="*/ 872 w 2132"/>
                <a:gd name="T37" fmla="*/ 609 h 649"/>
                <a:gd name="T38" fmla="*/ 893 w 2132"/>
                <a:gd name="T39" fmla="*/ 646 h 649"/>
                <a:gd name="T40" fmla="*/ 914 w 2132"/>
                <a:gd name="T41" fmla="*/ 502 h 649"/>
                <a:gd name="T42" fmla="*/ 206 w 2132"/>
                <a:gd name="T43" fmla="*/ 387 h 649"/>
                <a:gd name="T44" fmla="*/ 267 w 2132"/>
                <a:gd name="T45" fmla="*/ 302 h 649"/>
                <a:gd name="T46" fmla="*/ 2111 w 2132"/>
                <a:gd name="T47" fmla="*/ 411 h 649"/>
                <a:gd name="T48" fmla="*/ 1976 w 2132"/>
                <a:gd name="T49" fmla="*/ 269 h 649"/>
                <a:gd name="T50" fmla="*/ 1805 w 2132"/>
                <a:gd name="T51" fmla="*/ 269 h 649"/>
                <a:gd name="T52" fmla="*/ 1549 w 2132"/>
                <a:gd name="T53" fmla="*/ 287 h 649"/>
                <a:gd name="T54" fmla="*/ 1337 w 2132"/>
                <a:gd name="T55" fmla="*/ 269 h 649"/>
                <a:gd name="T56" fmla="*/ 1423 w 2132"/>
                <a:gd name="T57" fmla="*/ 269 h 649"/>
                <a:gd name="T58" fmla="*/ 1337 w 2132"/>
                <a:gd name="T59" fmla="*/ 294 h 649"/>
                <a:gd name="T60" fmla="*/ 1280 w 2132"/>
                <a:gd name="T61" fmla="*/ 302 h 649"/>
                <a:gd name="T62" fmla="*/ 1126 w 2132"/>
                <a:gd name="T63" fmla="*/ 411 h 649"/>
                <a:gd name="T64" fmla="*/ 955 w 2132"/>
                <a:gd name="T65" fmla="*/ 337 h 649"/>
                <a:gd name="T66" fmla="*/ 791 w 2132"/>
                <a:gd name="T67" fmla="*/ 287 h 649"/>
                <a:gd name="T68" fmla="*/ 741 w 2132"/>
                <a:gd name="T69" fmla="*/ 269 h 649"/>
                <a:gd name="T70" fmla="*/ 515 w 2132"/>
                <a:gd name="T71" fmla="*/ 380 h 649"/>
                <a:gd name="T72" fmla="*/ 447 w 2132"/>
                <a:gd name="T73" fmla="*/ 269 h 649"/>
                <a:gd name="T74" fmla="*/ 363 w 2132"/>
                <a:gd name="T75" fmla="*/ 406 h 649"/>
                <a:gd name="T76" fmla="*/ 351 w 2132"/>
                <a:gd name="T77" fmla="*/ 386 h 649"/>
                <a:gd name="T78" fmla="*/ 105 w 2132"/>
                <a:gd name="T79" fmla="*/ 287 h 649"/>
                <a:gd name="T80" fmla="*/ 1640 w 2132"/>
                <a:gd name="T81" fmla="*/ 288 h 649"/>
                <a:gd name="T82" fmla="*/ 1680 w 2132"/>
                <a:gd name="T83" fmla="*/ 393 h 649"/>
                <a:gd name="T84" fmla="*/ 1583 w 2132"/>
                <a:gd name="T85" fmla="*/ 339 h 649"/>
                <a:gd name="T86" fmla="*/ 292 w 2132"/>
                <a:gd name="T87" fmla="*/ 303 h 649"/>
                <a:gd name="T88" fmla="*/ 182 w 2132"/>
                <a:gd name="T89" fmla="*/ 393 h 649"/>
                <a:gd name="T90" fmla="*/ 2059 w 2132"/>
                <a:gd name="T91" fmla="*/ 241 h 649"/>
                <a:gd name="T92" fmla="*/ 2058 w 2132"/>
                <a:gd name="T93" fmla="*/ 257 h 649"/>
                <a:gd name="T94" fmla="*/ 157 w 2132"/>
                <a:gd name="T95" fmla="*/ 132 h 649"/>
                <a:gd name="T96" fmla="*/ 244 w 2132"/>
                <a:gd name="T97" fmla="*/ 92 h 649"/>
                <a:gd name="T98" fmla="*/ 1046 w 2132"/>
                <a:gd name="T99" fmla="*/ 35 h 649"/>
                <a:gd name="T100" fmla="*/ 803 w 2132"/>
                <a:gd name="T101" fmla="*/ 145 h 649"/>
                <a:gd name="T102" fmla="*/ 658 w 2132"/>
                <a:gd name="T103" fmla="*/ 35 h 649"/>
                <a:gd name="T104" fmla="*/ 305 w 2132"/>
                <a:gd name="T105" fmla="*/ 35 h 649"/>
                <a:gd name="T106" fmla="*/ 325 w 2132"/>
                <a:gd name="T107" fmla="*/ 53 h 649"/>
                <a:gd name="T108" fmla="*/ 44 w 2132"/>
                <a:gd name="T109" fmla="*/ 52 h 649"/>
                <a:gd name="T110" fmla="*/ 529 w 2132"/>
                <a:gd name="T111" fmla="*/ 72 h 649"/>
                <a:gd name="T112" fmla="*/ 605 w 2132"/>
                <a:gd name="T113" fmla="*/ 173 h 649"/>
                <a:gd name="T114" fmla="*/ 507 w 2132"/>
                <a:gd name="T115" fmla="*/ 66 h 649"/>
                <a:gd name="T116" fmla="*/ 267 w 2132"/>
                <a:gd name="T117" fmla="*/ 105 h 649"/>
                <a:gd name="T118" fmla="*/ 132 w 2132"/>
                <a:gd name="T119" fmla="*/ 126 h 649"/>
                <a:gd name="T120" fmla="*/ 992 w 2132"/>
                <a:gd name="T121" fmla="*/ 9 h 649"/>
                <a:gd name="T122" fmla="*/ 967 w 2132"/>
                <a:gd name="T123" fmla="*/ 0 h 6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2132" h="649">
                  <a:moveTo>
                    <a:pt x="490" y="581"/>
                  </a:moveTo>
                  <a:lnTo>
                    <a:pt x="490" y="630"/>
                  </a:lnTo>
                  <a:lnTo>
                    <a:pt x="505" y="630"/>
                  </a:lnTo>
                  <a:lnTo>
                    <a:pt x="516" y="629"/>
                  </a:lnTo>
                  <a:lnTo>
                    <a:pt x="525" y="626"/>
                  </a:lnTo>
                  <a:lnTo>
                    <a:pt x="533" y="622"/>
                  </a:lnTo>
                  <a:lnTo>
                    <a:pt x="538" y="616"/>
                  </a:lnTo>
                  <a:lnTo>
                    <a:pt x="539" y="606"/>
                  </a:lnTo>
                  <a:lnTo>
                    <a:pt x="538" y="596"/>
                  </a:lnTo>
                  <a:lnTo>
                    <a:pt x="534" y="590"/>
                  </a:lnTo>
                  <a:lnTo>
                    <a:pt x="528" y="586"/>
                  </a:lnTo>
                  <a:lnTo>
                    <a:pt x="520" y="582"/>
                  </a:lnTo>
                  <a:lnTo>
                    <a:pt x="512" y="581"/>
                  </a:lnTo>
                  <a:lnTo>
                    <a:pt x="503" y="581"/>
                  </a:lnTo>
                  <a:lnTo>
                    <a:pt x="490" y="581"/>
                  </a:lnTo>
                  <a:close/>
                  <a:moveTo>
                    <a:pt x="744" y="522"/>
                  </a:moveTo>
                  <a:lnTo>
                    <a:pt x="744" y="572"/>
                  </a:lnTo>
                  <a:lnTo>
                    <a:pt x="764" y="572"/>
                  </a:lnTo>
                  <a:lnTo>
                    <a:pt x="772" y="571"/>
                  </a:lnTo>
                  <a:lnTo>
                    <a:pt x="779" y="569"/>
                  </a:lnTo>
                  <a:lnTo>
                    <a:pt x="787" y="563"/>
                  </a:lnTo>
                  <a:lnTo>
                    <a:pt x="791" y="557"/>
                  </a:lnTo>
                  <a:lnTo>
                    <a:pt x="793" y="546"/>
                  </a:lnTo>
                  <a:lnTo>
                    <a:pt x="791" y="537"/>
                  </a:lnTo>
                  <a:lnTo>
                    <a:pt x="786" y="530"/>
                  </a:lnTo>
                  <a:lnTo>
                    <a:pt x="778" y="526"/>
                  </a:lnTo>
                  <a:lnTo>
                    <a:pt x="770" y="522"/>
                  </a:lnTo>
                  <a:lnTo>
                    <a:pt x="761" y="522"/>
                  </a:lnTo>
                  <a:lnTo>
                    <a:pt x="744" y="522"/>
                  </a:lnTo>
                  <a:close/>
                  <a:moveTo>
                    <a:pt x="490" y="521"/>
                  </a:moveTo>
                  <a:lnTo>
                    <a:pt x="490" y="564"/>
                  </a:lnTo>
                  <a:lnTo>
                    <a:pt x="501" y="564"/>
                  </a:lnTo>
                  <a:lnTo>
                    <a:pt x="510" y="564"/>
                  </a:lnTo>
                  <a:lnTo>
                    <a:pt x="519" y="563"/>
                  </a:lnTo>
                  <a:lnTo>
                    <a:pt x="527" y="561"/>
                  </a:lnTo>
                  <a:lnTo>
                    <a:pt x="532" y="557"/>
                  </a:lnTo>
                  <a:lnTo>
                    <a:pt x="536" y="551"/>
                  </a:lnTo>
                  <a:lnTo>
                    <a:pt x="537" y="542"/>
                  </a:lnTo>
                  <a:lnTo>
                    <a:pt x="536" y="533"/>
                  </a:lnTo>
                  <a:lnTo>
                    <a:pt x="532" y="527"/>
                  </a:lnTo>
                  <a:lnTo>
                    <a:pt x="525" y="524"/>
                  </a:lnTo>
                  <a:lnTo>
                    <a:pt x="519" y="521"/>
                  </a:lnTo>
                  <a:lnTo>
                    <a:pt x="512" y="521"/>
                  </a:lnTo>
                  <a:lnTo>
                    <a:pt x="490" y="521"/>
                  </a:lnTo>
                  <a:close/>
                  <a:moveTo>
                    <a:pt x="1362" y="504"/>
                  </a:moveTo>
                  <a:lnTo>
                    <a:pt x="1471" y="504"/>
                  </a:lnTo>
                  <a:lnTo>
                    <a:pt x="1471" y="522"/>
                  </a:lnTo>
                  <a:lnTo>
                    <a:pt x="1427" y="522"/>
                  </a:lnTo>
                  <a:lnTo>
                    <a:pt x="1427" y="646"/>
                  </a:lnTo>
                  <a:lnTo>
                    <a:pt x="1406" y="646"/>
                  </a:lnTo>
                  <a:lnTo>
                    <a:pt x="1406" y="522"/>
                  </a:lnTo>
                  <a:lnTo>
                    <a:pt x="1362" y="522"/>
                  </a:lnTo>
                  <a:lnTo>
                    <a:pt x="1362" y="504"/>
                  </a:lnTo>
                  <a:close/>
                  <a:moveTo>
                    <a:pt x="1257" y="504"/>
                  </a:moveTo>
                  <a:lnTo>
                    <a:pt x="1337" y="504"/>
                  </a:lnTo>
                  <a:lnTo>
                    <a:pt x="1337" y="522"/>
                  </a:lnTo>
                  <a:lnTo>
                    <a:pt x="1278" y="522"/>
                  </a:lnTo>
                  <a:lnTo>
                    <a:pt x="1278" y="563"/>
                  </a:lnTo>
                  <a:lnTo>
                    <a:pt x="1331" y="563"/>
                  </a:lnTo>
                  <a:lnTo>
                    <a:pt x="1331" y="581"/>
                  </a:lnTo>
                  <a:lnTo>
                    <a:pt x="1278" y="581"/>
                  </a:lnTo>
                  <a:lnTo>
                    <a:pt x="1278" y="629"/>
                  </a:lnTo>
                  <a:lnTo>
                    <a:pt x="1337" y="629"/>
                  </a:lnTo>
                  <a:lnTo>
                    <a:pt x="1337" y="646"/>
                  </a:lnTo>
                  <a:lnTo>
                    <a:pt x="1257" y="646"/>
                  </a:lnTo>
                  <a:lnTo>
                    <a:pt x="1257" y="504"/>
                  </a:lnTo>
                  <a:close/>
                  <a:moveTo>
                    <a:pt x="1119" y="504"/>
                  </a:moveTo>
                  <a:lnTo>
                    <a:pt x="1227" y="504"/>
                  </a:lnTo>
                  <a:lnTo>
                    <a:pt x="1227" y="522"/>
                  </a:lnTo>
                  <a:lnTo>
                    <a:pt x="1183" y="522"/>
                  </a:lnTo>
                  <a:lnTo>
                    <a:pt x="1183" y="646"/>
                  </a:lnTo>
                  <a:lnTo>
                    <a:pt x="1163" y="646"/>
                  </a:lnTo>
                  <a:lnTo>
                    <a:pt x="1163" y="522"/>
                  </a:lnTo>
                  <a:lnTo>
                    <a:pt x="1119" y="522"/>
                  </a:lnTo>
                  <a:lnTo>
                    <a:pt x="1119" y="504"/>
                  </a:lnTo>
                  <a:close/>
                  <a:moveTo>
                    <a:pt x="981" y="504"/>
                  </a:moveTo>
                  <a:lnTo>
                    <a:pt x="1001" y="504"/>
                  </a:lnTo>
                  <a:lnTo>
                    <a:pt x="1001" y="615"/>
                  </a:lnTo>
                  <a:lnTo>
                    <a:pt x="1001" y="615"/>
                  </a:lnTo>
                  <a:lnTo>
                    <a:pt x="1068" y="504"/>
                  </a:lnTo>
                  <a:lnTo>
                    <a:pt x="1089" y="504"/>
                  </a:lnTo>
                  <a:lnTo>
                    <a:pt x="1089" y="646"/>
                  </a:lnTo>
                  <a:lnTo>
                    <a:pt x="1069" y="646"/>
                  </a:lnTo>
                  <a:lnTo>
                    <a:pt x="1069" y="536"/>
                  </a:lnTo>
                  <a:lnTo>
                    <a:pt x="1069" y="536"/>
                  </a:lnTo>
                  <a:lnTo>
                    <a:pt x="1001" y="646"/>
                  </a:lnTo>
                  <a:lnTo>
                    <a:pt x="981" y="646"/>
                  </a:lnTo>
                  <a:lnTo>
                    <a:pt x="981" y="504"/>
                  </a:lnTo>
                  <a:close/>
                  <a:moveTo>
                    <a:pt x="724" y="504"/>
                  </a:moveTo>
                  <a:lnTo>
                    <a:pt x="761" y="504"/>
                  </a:lnTo>
                  <a:lnTo>
                    <a:pt x="775" y="505"/>
                  </a:lnTo>
                  <a:lnTo>
                    <a:pt x="788" y="508"/>
                  </a:lnTo>
                  <a:lnTo>
                    <a:pt x="799" y="513"/>
                  </a:lnTo>
                  <a:lnTo>
                    <a:pt x="807" y="521"/>
                  </a:lnTo>
                  <a:lnTo>
                    <a:pt x="813" y="532"/>
                  </a:lnTo>
                  <a:lnTo>
                    <a:pt x="815" y="547"/>
                  </a:lnTo>
                  <a:lnTo>
                    <a:pt x="813" y="561"/>
                  </a:lnTo>
                  <a:lnTo>
                    <a:pt x="807" y="572"/>
                  </a:lnTo>
                  <a:lnTo>
                    <a:pt x="799" y="579"/>
                  </a:lnTo>
                  <a:lnTo>
                    <a:pt x="788" y="586"/>
                  </a:lnTo>
                  <a:lnTo>
                    <a:pt x="777" y="588"/>
                  </a:lnTo>
                  <a:lnTo>
                    <a:pt x="764" y="589"/>
                  </a:lnTo>
                  <a:lnTo>
                    <a:pt x="744" y="589"/>
                  </a:lnTo>
                  <a:lnTo>
                    <a:pt x="744" y="646"/>
                  </a:lnTo>
                  <a:lnTo>
                    <a:pt x="724" y="646"/>
                  </a:lnTo>
                  <a:lnTo>
                    <a:pt x="724" y="504"/>
                  </a:lnTo>
                  <a:close/>
                  <a:moveTo>
                    <a:pt x="605" y="504"/>
                  </a:moveTo>
                  <a:lnTo>
                    <a:pt x="684" y="504"/>
                  </a:lnTo>
                  <a:lnTo>
                    <a:pt x="684" y="522"/>
                  </a:lnTo>
                  <a:lnTo>
                    <a:pt x="625" y="522"/>
                  </a:lnTo>
                  <a:lnTo>
                    <a:pt x="625" y="563"/>
                  </a:lnTo>
                  <a:lnTo>
                    <a:pt x="679" y="563"/>
                  </a:lnTo>
                  <a:lnTo>
                    <a:pt x="679" y="581"/>
                  </a:lnTo>
                  <a:lnTo>
                    <a:pt x="625" y="581"/>
                  </a:lnTo>
                  <a:lnTo>
                    <a:pt x="625" y="629"/>
                  </a:lnTo>
                  <a:lnTo>
                    <a:pt x="684" y="629"/>
                  </a:lnTo>
                  <a:lnTo>
                    <a:pt x="684" y="646"/>
                  </a:lnTo>
                  <a:lnTo>
                    <a:pt x="605" y="646"/>
                  </a:lnTo>
                  <a:lnTo>
                    <a:pt x="605" y="504"/>
                  </a:lnTo>
                  <a:close/>
                  <a:moveTo>
                    <a:pt x="470" y="504"/>
                  </a:moveTo>
                  <a:lnTo>
                    <a:pt x="508" y="504"/>
                  </a:lnTo>
                  <a:lnTo>
                    <a:pt x="522" y="505"/>
                  </a:lnTo>
                  <a:lnTo>
                    <a:pt x="534" y="507"/>
                  </a:lnTo>
                  <a:lnTo>
                    <a:pt x="544" y="513"/>
                  </a:lnTo>
                  <a:lnTo>
                    <a:pt x="551" y="519"/>
                  </a:lnTo>
                  <a:lnTo>
                    <a:pt x="557" y="528"/>
                  </a:lnTo>
                  <a:lnTo>
                    <a:pt x="558" y="540"/>
                  </a:lnTo>
                  <a:lnTo>
                    <a:pt x="555" y="552"/>
                  </a:lnTo>
                  <a:lnTo>
                    <a:pt x="550" y="562"/>
                  </a:lnTo>
                  <a:lnTo>
                    <a:pt x="540" y="570"/>
                  </a:lnTo>
                  <a:lnTo>
                    <a:pt x="529" y="574"/>
                  </a:lnTo>
                  <a:lnTo>
                    <a:pt x="529" y="574"/>
                  </a:lnTo>
                  <a:lnTo>
                    <a:pt x="542" y="577"/>
                  </a:lnTo>
                  <a:lnTo>
                    <a:pt x="552" y="585"/>
                  </a:lnTo>
                  <a:lnTo>
                    <a:pt x="559" y="594"/>
                  </a:lnTo>
                  <a:lnTo>
                    <a:pt x="562" y="608"/>
                  </a:lnTo>
                  <a:lnTo>
                    <a:pt x="560" y="621"/>
                  </a:lnTo>
                  <a:lnTo>
                    <a:pt x="553" y="632"/>
                  </a:lnTo>
                  <a:lnTo>
                    <a:pt x="545" y="638"/>
                  </a:lnTo>
                  <a:lnTo>
                    <a:pt x="534" y="642"/>
                  </a:lnTo>
                  <a:lnTo>
                    <a:pt x="521" y="646"/>
                  </a:lnTo>
                  <a:lnTo>
                    <a:pt x="507" y="646"/>
                  </a:lnTo>
                  <a:lnTo>
                    <a:pt x="470" y="646"/>
                  </a:lnTo>
                  <a:lnTo>
                    <a:pt x="470" y="504"/>
                  </a:lnTo>
                  <a:close/>
                  <a:moveTo>
                    <a:pt x="317" y="504"/>
                  </a:moveTo>
                  <a:lnTo>
                    <a:pt x="337" y="504"/>
                  </a:lnTo>
                  <a:lnTo>
                    <a:pt x="337" y="615"/>
                  </a:lnTo>
                  <a:lnTo>
                    <a:pt x="337" y="615"/>
                  </a:lnTo>
                  <a:lnTo>
                    <a:pt x="404" y="504"/>
                  </a:lnTo>
                  <a:lnTo>
                    <a:pt x="425" y="504"/>
                  </a:lnTo>
                  <a:lnTo>
                    <a:pt x="425" y="646"/>
                  </a:lnTo>
                  <a:lnTo>
                    <a:pt x="404" y="646"/>
                  </a:lnTo>
                  <a:lnTo>
                    <a:pt x="404" y="536"/>
                  </a:lnTo>
                  <a:lnTo>
                    <a:pt x="404" y="536"/>
                  </a:lnTo>
                  <a:lnTo>
                    <a:pt x="338" y="646"/>
                  </a:lnTo>
                  <a:lnTo>
                    <a:pt x="317" y="646"/>
                  </a:lnTo>
                  <a:lnTo>
                    <a:pt x="317" y="504"/>
                  </a:lnTo>
                  <a:close/>
                  <a:moveTo>
                    <a:pt x="161" y="504"/>
                  </a:moveTo>
                  <a:lnTo>
                    <a:pt x="182" y="504"/>
                  </a:lnTo>
                  <a:lnTo>
                    <a:pt x="182" y="563"/>
                  </a:lnTo>
                  <a:lnTo>
                    <a:pt x="249" y="563"/>
                  </a:lnTo>
                  <a:lnTo>
                    <a:pt x="249" y="504"/>
                  </a:lnTo>
                  <a:lnTo>
                    <a:pt x="269" y="504"/>
                  </a:lnTo>
                  <a:lnTo>
                    <a:pt x="269" y="646"/>
                  </a:lnTo>
                  <a:lnTo>
                    <a:pt x="249" y="646"/>
                  </a:lnTo>
                  <a:lnTo>
                    <a:pt x="249" y="581"/>
                  </a:lnTo>
                  <a:lnTo>
                    <a:pt x="182" y="581"/>
                  </a:lnTo>
                  <a:lnTo>
                    <a:pt x="182" y="646"/>
                  </a:lnTo>
                  <a:lnTo>
                    <a:pt x="161" y="646"/>
                  </a:lnTo>
                  <a:lnTo>
                    <a:pt x="161" y="504"/>
                  </a:lnTo>
                  <a:close/>
                  <a:moveTo>
                    <a:pt x="0" y="504"/>
                  </a:moveTo>
                  <a:lnTo>
                    <a:pt x="24" y="504"/>
                  </a:lnTo>
                  <a:lnTo>
                    <a:pt x="65" y="588"/>
                  </a:lnTo>
                  <a:lnTo>
                    <a:pt x="66" y="588"/>
                  </a:lnTo>
                  <a:lnTo>
                    <a:pt x="109" y="504"/>
                  </a:lnTo>
                  <a:lnTo>
                    <a:pt x="131" y="504"/>
                  </a:lnTo>
                  <a:lnTo>
                    <a:pt x="72" y="617"/>
                  </a:lnTo>
                  <a:lnTo>
                    <a:pt x="68" y="624"/>
                  </a:lnTo>
                  <a:lnTo>
                    <a:pt x="64" y="633"/>
                  </a:lnTo>
                  <a:lnTo>
                    <a:pt x="56" y="640"/>
                  </a:lnTo>
                  <a:lnTo>
                    <a:pt x="48" y="646"/>
                  </a:lnTo>
                  <a:lnTo>
                    <a:pt x="36" y="647"/>
                  </a:lnTo>
                  <a:lnTo>
                    <a:pt x="32" y="647"/>
                  </a:lnTo>
                  <a:lnTo>
                    <a:pt x="28" y="647"/>
                  </a:lnTo>
                  <a:lnTo>
                    <a:pt x="25" y="647"/>
                  </a:lnTo>
                  <a:lnTo>
                    <a:pt x="22" y="646"/>
                  </a:lnTo>
                  <a:lnTo>
                    <a:pt x="23" y="627"/>
                  </a:lnTo>
                  <a:lnTo>
                    <a:pt x="26" y="627"/>
                  </a:lnTo>
                  <a:lnTo>
                    <a:pt x="29" y="629"/>
                  </a:lnTo>
                  <a:lnTo>
                    <a:pt x="33" y="629"/>
                  </a:lnTo>
                  <a:lnTo>
                    <a:pt x="40" y="627"/>
                  </a:lnTo>
                  <a:lnTo>
                    <a:pt x="45" y="623"/>
                  </a:lnTo>
                  <a:lnTo>
                    <a:pt x="50" y="619"/>
                  </a:lnTo>
                  <a:lnTo>
                    <a:pt x="53" y="614"/>
                  </a:lnTo>
                  <a:lnTo>
                    <a:pt x="54" y="609"/>
                  </a:lnTo>
                  <a:lnTo>
                    <a:pt x="0" y="504"/>
                  </a:lnTo>
                  <a:close/>
                  <a:moveTo>
                    <a:pt x="914" y="502"/>
                  </a:moveTo>
                  <a:lnTo>
                    <a:pt x="931" y="503"/>
                  </a:lnTo>
                  <a:lnTo>
                    <a:pt x="947" y="507"/>
                  </a:lnTo>
                  <a:lnTo>
                    <a:pt x="944" y="528"/>
                  </a:lnTo>
                  <a:lnTo>
                    <a:pt x="931" y="521"/>
                  </a:lnTo>
                  <a:lnTo>
                    <a:pt x="916" y="519"/>
                  </a:lnTo>
                  <a:lnTo>
                    <a:pt x="897" y="522"/>
                  </a:lnTo>
                  <a:lnTo>
                    <a:pt x="882" y="530"/>
                  </a:lnTo>
                  <a:lnTo>
                    <a:pt x="871" y="542"/>
                  </a:lnTo>
                  <a:lnTo>
                    <a:pt x="864" y="557"/>
                  </a:lnTo>
                  <a:lnTo>
                    <a:pt x="861" y="575"/>
                  </a:lnTo>
                  <a:lnTo>
                    <a:pt x="864" y="593"/>
                  </a:lnTo>
                  <a:lnTo>
                    <a:pt x="872" y="609"/>
                  </a:lnTo>
                  <a:lnTo>
                    <a:pt x="883" y="621"/>
                  </a:lnTo>
                  <a:lnTo>
                    <a:pt x="897" y="627"/>
                  </a:lnTo>
                  <a:lnTo>
                    <a:pt x="914" y="631"/>
                  </a:lnTo>
                  <a:lnTo>
                    <a:pt x="925" y="630"/>
                  </a:lnTo>
                  <a:lnTo>
                    <a:pt x="937" y="627"/>
                  </a:lnTo>
                  <a:lnTo>
                    <a:pt x="946" y="623"/>
                  </a:lnTo>
                  <a:lnTo>
                    <a:pt x="947" y="644"/>
                  </a:lnTo>
                  <a:lnTo>
                    <a:pt x="935" y="647"/>
                  </a:lnTo>
                  <a:lnTo>
                    <a:pt x="924" y="648"/>
                  </a:lnTo>
                  <a:lnTo>
                    <a:pt x="914" y="649"/>
                  </a:lnTo>
                  <a:lnTo>
                    <a:pt x="893" y="646"/>
                  </a:lnTo>
                  <a:lnTo>
                    <a:pt x="875" y="639"/>
                  </a:lnTo>
                  <a:lnTo>
                    <a:pt x="860" y="629"/>
                  </a:lnTo>
                  <a:lnTo>
                    <a:pt x="849" y="614"/>
                  </a:lnTo>
                  <a:lnTo>
                    <a:pt x="842" y="595"/>
                  </a:lnTo>
                  <a:lnTo>
                    <a:pt x="839" y="575"/>
                  </a:lnTo>
                  <a:lnTo>
                    <a:pt x="842" y="554"/>
                  </a:lnTo>
                  <a:lnTo>
                    <a:pt x="849" y="536"/>
                  </a:lnTo>
                  <a:lnTo>
                    <a:pt x="861" y="521"/>
                  </a:lnTo>
                  <a:lnTo>
                    <a:pt x="876" y="511"/>
                  </a:lnTo>
                  <a:lnTo>
                    <a:pt x="894" y="504"/>
                  </a:lnTo>
                  <a:lnTo>
                    <a:pt x="914" y="502"/>
                  </a:lnTo>
                  <a:close/>
                  <a:moveTo>
                    <a:pt x="232" y="284"/>
                  </a:moveTo>
                  <a:lnTo>
                    <a:pt x="218" y="287"/>
                  </a:lnTo>
                  <a:lnTo>
                    <a:pt x="206" y="293"/>
                  </a:lnTo>
                  <a:lnTo>
                    <a:pt x="198" y="302"/>
                  </a:lnTo>
                  <a:lnTo>
                    <a:pt x="191" y="313"/>
                  </a:lnTo>
                  <a:lnTo>
                    <a:pt x="187" y="326"/>
                  </a:lnTo>
                  <a:lnTo>
                    <a:pt x="186" y="340"/>
                  </a:lnTo>
                  <a:lnTo>
                    <a:pt x="187" y="354"/>
                  </a:lnTo>
                  <a:lnTo>
                    <a:pt x="190" y="367"/>
                  </a:lnTo>
                  <a:lnTo>
                    <a:pt x="197" y="379"/>
                  </a:lnTo>
                  <a:lnTo>
                    <a:pt x="206" y="387"/>
                  </a:lnTo>
                  <a:lnTo>
                    <a:pt x="218" y="394"/>
                  </a:lnTo>
                  <a:lnTo>
                    <a:pt x="232" y="396"/>
                  </a:lnTo>
                  <a:lnTo>
                    <a:pt x="247" y="394"/>
                  </a:lnTo>
                  <a:lnTo>
                    <a:pt x="259" y="387"/>
                  </a:lnTo>
                  <a:lnTo>
                    <a:pt x="268" y="379"/>
                  </a:lnTo>
                  <a:lnTo>
                    <a:pt x="274" y="367"/>
                  </a:lnTo>
                  <a:lnTo>
                    <a:pt x="278" y="354"/>
                  </a:lnTo>
                  <a:lnTo>
                    <a:pt x="279" y="340"/>
                  </a:lnTo>
                  <a:lnTo>
                    <a:pt x="278" y="326"/>
                  </a:lnTo>
                  <a:lnTo>
                    <a:pt x="274" y="313"/>
                  </a:lnTo>
                  <a:lnTo>
                    <a:pt x="267" y="302"/>
                  </a:lnTo>
                  <a:lnTo>
                    <a:pt x="259" y="293"/>
                  </a:lnTo>
                  <a:lnTo>
                    <a:pt x="247" y="287"/>
                  </a:lnTo>
                  <a:lnTo>
                    <a:pt x="232" y="284"/>
                  </a:lnTo>
                  <a:close/>
                  <a:moveTo>
                    <a:pt x="2023" y="269"/>
                  </a:moveTo>
                  <a:lnTo>
                    <a:pt x="2044" y="269"/>
                  </a:lnTo>
                  <a:lnTo>
                    <a:pt x="2044" y="380"/>
                  </a:lnTo>
                  <a:lnTo>
                    <a:pt x="2044" y="380"/>
                  </a:lnTo>
                  <a:lnTo>
                    <a:pt x="2110" y="269"/>
                  </a:lnTo>
                  <a:lnTo>
                    <a:pt x="2132" y="269"/>
                  </a:lnTo>
                  <a:lnTo>
                    <a:pt x="2132" y="411"/>
                  </a:lnTo>
                  <a:lnTo>
                    <a:pt x="2111" y="411"/>
                  </a:lnTo>
                  <a:lnTo>
                    <a:pt x="2111" y="302"/>
                  </a:lnTo>
                  <a:lnTo>
                    <a:pt x="2111" y="302"/>
                  </a:lnTo>
                  <a:lnTo>
                    <a:pt x="2044" y="411"/>
                  </a:lnTo>
                  <a:lnTo>
                    <a:pt x="2023" y="411"/>
                  </a:lnTo>
                  <a:lnTo>
                    <a:pt x="2023" y="269"/>
                  </a:lnTo>
                  <a:close/>
                  <a:moveTo>
                    <a:pt x="1868" y="269"/>
                  </a:moveTo>
                  <a:lnTo>
                    <a:pt x="1888" y="269"/>
                  </a:lnTo>
                  <a:lnTo>
                    <a:pt x="1888" y="380"/>
                  </a:lnTo>
                  <a:lnTo>
                    <a:pt x="1888" y="380"/>
                  </a:lnTo>
                  <a:lnTo>
                    <a:pt x="1955" y="269"/>
                  </a:lnTo>
                  <a:lnTo>
                    <a:pt x="1976" y="269"/>
                  </a:lnTo>
                  <a:lnTo>
                    <a:pt x="1976" y="411"/>
                  </a:lnTo>
                  <a:lnTo>
                    <a:pt x="1956" y="411"/>
                  </a:lnTo>
                  <a:lnTo>
                    <a:pt x="1956" y="302"/>
                  </a:lnTo>
                  <a:lnTo>
                    <a:pt x="1956" y="302"/>
                  </a:lnTo>
                  <a:lnTo>
                    <a:pt x="1888" y="411"/>
                  </a:lnTo>
                  <a:lnTo>
                    <a:pt x="1868" y="411"/>
                  </a:lnTo>
                  <a:lnTo>
                    <a:pt x="1868" y="269"/>
                  </a:lnTo>
                  <a:close/>
                  <a:moveTo>
                    <a:pt x="1723" y="269"/>
                  </a:moveTo>
                  <a:lnTo>
                    <a:pt x="1744" y="269"/>
                  </a:lnTo>
                  <a:lnTo>
                    <a:pt x="1744" y="332"/>
                  </a:lnTo>
                  <a:lnTo>
                    <a:pt x="1805" y="269"/>
                  </a:lnTo>
                  <a:lnTo>
                    <a:pt x="1832" y="269"/>
                  </a:lnTo>
                  <a:lnTo>
                    <a:pt x="1765" y="336"/>
                  </a:lnTo>
                  <a:lnTo>
                    <a:pt x="1837" y="411"/>
                  </a:lnTo>
                  <a:lnTo>
                    <a:pt x="1807" y="411"/>
                  </a:lnTo>
                  <a:lnTo>
                    <a:pt x="1744" y="341"/>
                  </a:lnTo>
                  <a:lnTo>
                    <a:pt x="1744" y="411"/>
                  </a:lnTo>
                  <a:lnTo>
                    <a:pt x="1723" y="411"/>
                  </a:lnTo>
                  <a:lnTo>
                    <a:pt x="1723" y="269"/>
                  </a:lnTo>
                  <a:close/>
                  <a:moveTo>
                    <a:pt x="1469" y="269"/>
                  </a:moveTo>
                  <a:lnTo>
                    <a:pt x="1549" y="269"/>
                  </a:lnTo>
                  <a:lnTo>
                    <a:pt x="1549" y="287"/>
                  </a:lnTo>
                  <a:lnTo>
                    <a:pt x="1490" y="287"/>
                  </a:lnTo>
                  <a:lnTo>
                    <a:pt x="1490" y="328"/>
                  </a:lnTo>
                  <a:lnTo>
                    <a:pt x="1543" y="328"/>
                  </a:lnTo>
                  <a:lnTo>
                    <a:pt x="1543" y="347"/>
                  </a:lnTo>
                  <a:lnTo>
                    <a:pt x="1490" y="347"/>
                  </a:lnTo>
                  <a:lnTo>
                    <a:pt x="1490" y="393"/>
                  </a:lnTo>
                  <a:lnTo>
                    <a:pt x="1549" y="393"/>
                  </a:lnTo>
                  <a:lnTo>
                    <a:pt x="1549" y="411"/>
                  </a:lnTo>
                  <a:lnTo>
                    <a:pt x="1469" y="411"/>
                  </a:lnTo>
                  <a:lnTo>
                    <a:pt x="1469" y="269"/>
                  </a:lnTo>
                  <a:close/>
                  <a:moveTo>
                    <a:pt x="1337" y="269"/>
                  </a:moveTo>
                  <a:lnTo>
                    <a:pt x="1357" y="269"/>
                  </a:lnTo>
                  <a:lnTo>
                    <a:pt x="1357" y="292"/>
                  </a:lnTo>
                  <a:lnTo>
                    <a:pt x="1358" y="307"/>
                  </a:lnTo>
                  <a:lnTo>
                    <a:pt x="1362" y="319"/>
                  </a:lnTo>
                  <a:lnTo>
                    <a:pt x="1369" y="328"/>
                  </a:lnTo>
                  <a:lnTo>
                    <a:pt x="1378" y="334"/>
                  </a:lnTo>
                  <a:lnTo>
                    <a:pt x="1392" y="336"/>
                  </a:lnTo>
                  <a:lnTo>
                    <a:pt x="1398" y="336"/>
                  </a:lnTo>
                  <a:lnTo>
                    <a:pt x="1403" y="335"/>
                  </a:lnTo>
                  <a:lnTo>
                    <a:pt x="1403" y="269"/>
                  </a:lnTo>
                  <a:lnTo>
                    <a:pt x="1423" y="269"/>
                  </a:lnTo>
                  <a:lnTo>
                    <a:pt x="1423" y="411"/>
                  </a:lnTo>
                  <a:lnTo>
                    <a:pt x="1403" y="411"/>
                  </a:lnTo>
                  <a:lnTo>
                    <a:pt x="1403" y="353"/>
                  </a:lnTo>
                  <a:lnTo>
                    <a:pt x="1398" y="353"/>
                  </a:lnTo>
                  <a:lnTo>
                    <a:pt x="1392" y="354"/>
                  </a:lnTo>
                  <a:lnTo>
                    <a:pt x="1376" y="352"/>
                  </a:lnTo>
                  <a:lnTo>
                    <a:pt x="1362" y="348"/>
                  </a:lnTo>
                  <a:lnTo>
                    <a:pt x="1352" y="339"/>
                  </a:lnTo>
                  <a:lnTo>
                    <a:pt x="1343" y="327"/>
                  </a:lnTo>
                  <a:lnTo>
                    <a:pt x="1339" y="312"/>
                  </a:lnTo>
                  <a:lnTo>
                    <a:pt x="1337" y="294"/>
                  </a:lnTo>
                  <a:lnTo>
                    <a:pt x="1337" y="269"/>
                  </a:lnTo>
                  <a:close/>
                  <a:moveTo>
                    <a:pt x="1192" y="269"/>
                  </a:moveTo>
                  <a:lnTo>
                    <a:pt x="1212" y="269"/>
                  </a:lnTo>
                  <a:lnTo>
                    <a:pt x="1212" y="380"/>
                  </a:lnTo>
                  <a:lnTo>
                    <a:pt x="1213" y="380"/>
                  </a:lnTo>
                  <a:lnTo>
                    <a:pt x="1280" y="269"/>
                  </a:lnTo>
                  <a:lnTo>
                    <a:pt x="1301" y="269"/>
                  </a:lnTo>
                  <a:lnTo>
                    <a:pt x="1301" y="411"/>
                  </a:lnTo>
                  <a:lnTo>
                    <a:pt x="1281" y="411"/>
                  </a:lnTo>
                  <a:lnTo>
                    <a:pt x="1281" y="302"/>
                  </a:lnTo>
                  <a:lnTo>
                    <a:pt x="1280" y="302"/>
                  </a:lnTo>
                  <a:lnTo>
                    <a:pt x="1213" y="411"/>
                  </a:lnTo>
                  <a:lnTo>
                    <a:pt x="1192" y="411"/>
                  </a:lnTo>
                  <a:lnTo>
                    <a:pt x="1192" y="269"/>
                  </a:lnTo>
                  <a:close/>
                  <a:moveTo>
                    <a:pt x="1037" y="269"/>
                  </a:moveTo>
                  <a:lnTo>
                    <a:pt x="1057" y="269"/>
                  </a:lnTo>
                  <a:lnTo>
                    <a:pt x="1057" y="328"/>
                  </a:lnTo>
                  <a:lnTo>
                    <a:pt x="1126" y="328"/>
                  </a:lnTo>
                  <a:lnTo>
                    <a:pt x="1126" y="269"/>
                  </a:lnTo>
                  <a:lnTo>
                    <a:pt x="1146" y="269"/>
                  </a:lnTo>
                  <a:lnTo>
                    <a:pt x="1146" y="411"/>
                  </a:lnTo>
                  <a:lnTo>
                    <a:pt x="1126" y="411"/>
                  </a:lnTo>
                  <a:lnTo>
                    <a:pt x="1126" y="347"/>
                  </a:lnTo>
                  <a:lnTo>
                    <a:pt x="1057" y="347"/>
                  </a:lnTo>
                  <a:lnTo>
                    <a:pt x="1057" y="411"/>
                  </a:lnTo>
                  <a:lnTo>
                    <a:pt x="1037" y="411"/>
                  </a:lnTo>
                  <a:lnTo>
                    <a:pt x="1037" y="269"/>
                  </a:lnTo>
                  <a:close/>
                  <a:moveTo>
                    <a:pt x="880" y="269"/>
                  </a:moveTo>
                  <a:lnTo>
                    <a:pt x="905" y="269"/>
                  </a:lnTo>
                  <a:lnTo>
                    <a:pt x="942" y="324"/>
                  </a:lnTo>
                  <a:lnTo>
                    <a:pt x="980" y="269"/>
                  </a:lnTo>
                  <a:lnTo>
                    <a:pt x="1003" y="269"/>
                  </a:lnTo>
                  <a:lnTo>
                    <a:pt x="955" y="337"/>
                  </a:lnTo>
                  <a:lnTo>
                    <a:pt x="1008" y="411"/>
                  </a:lnTo>
                  <a:lnTo>
                    <a:pt x="982" y="411"/>
                  </a:lnTo>
                  <a:lnTo>
                    <a:pt x="940" y="351"/>
                  </a:lnTo>
                  <a:lnTo>
                    <a:pt x="899" y="411"/>
                  </a:lnTo>
                  <a:lnTo>
                    <a:pt x="876" y="411"/>
                  </a:lnTo>
                  <a:lnTo>
                    <a:pt x="927" y="337"/>
                  </a:lnTo>
                  <a:lnTo>
                    <a:pt x="880" y="269"/>
                  </a:lnTo>
                  <a:close/>
                  <a:moveTo>
                    <a:pt x="771" y="269"/>
                  </a:moveTo>
                  <a:lnTo>
                    <a:pt x="851" y="269"/>
                  </a:lnTo>
                  <a:lnTo>
                    <a:pt x="851" y="287"/>
                  </a:lnTo>
                  <a:lnTo>
                    <a:pt x="791" y="287"/>
                  </a:lnTo>
                  <a:lnTo>
                    <a:pt x="791" y="328"/>
                  </a:lnTo>
                  <a:lnTo>
                    <a:pt x="846" y="328"/>
                  </a:lnTo>
                  <a:lnTo>
                    <a:pt x="846" y="347"/>
                  </a:lnTo>
                  <a:lnTo>
                    <a:pt x="791" y="347"/>
                  </a:lnTo>
                  <a:lnTo>
                    <a:pt x="791" y="393"/>
                  </a:lnTo>
                  <a:lnTo>
                    <a:pt x="851" y="393"/>
                  </a:lnTo>
                  <a:lnTo>
                    <a:pt x="851" y="411"/>
                  </a:lnTo>
                  <a:lnTo>
                    <a:pt x="771" y="411"/>
                  </a:lnTo>
                  <a:lnTo>
                    <a:pt x="771" y="269"/>
                  </a:lnTo>
                  <a:close/>
                  <a:moveTo>
                    <a:pt x="633" y="269"/>
                  </a:moveTo>
                  <a:lnTo>
                    <a:pt x="741" y="269"/>
                  </a:lnTo>
                  <a:lnTo>
                    <a:pt x="741" y="287"/>
                  </a:lnTo>
                  <a:lnTo>
                    <a:pt x="697" y="287"/>
                  </a:lnTo>
                  <a:lnTo>
                    <a:pt x="697" y="411"/>
                  </a:lnTo>
                  <a:lnTo>
                    <a:pt x="677" y="411"/>
                  </a:lnTo>
                  <a:lnTo>
                    <a:pt x="677" y="287"/>
                  </a:lnTo>
                  <a:lnTo>
                    <a:pt x="633" y="287"/>
                  </a:lnTo>
                  <a:lnTo>
                    <a:pt x="633" y="269"/>
                  </a:lnTo>
                  <a:close/>
                  <a:moveTo>
                    <a:pt x="494" y="269"/>
                  </a:moveTo>
                  <a:lnTo>
                    <a:pt x="515" y="269"/>
                  </a:lnTo>
                  <a:lnTo>
                    <a:pt x="515" y="380"/>
                  </a:lnTo>
                  <a:lnTo>
                    <a:pt x="515" y="380"/>
                  </a:lnTo>
                  <a:lnTo>
                    <a:pt x="582" y="269"/>
                  </a:lnTo>
                  <a:lnTo>
                    <a:pt x="603" y="269"/>
                  </a:lnTo>
                  <a:lnTo>
                    <a:pt x="603" y="411"/>
                  </a:lnTo>
                  <a:lnTo>
                    <a:pt x="582" y="411"/>
                  </a:lnTo>
                  <a:lnTo>
                    <a:pt x="582" y="302"/>
                  </a:lnTo>
                  <a:lnTo>
                    <a:pt x="582" y="302"/>
                  </a:lnTo>
                  <a:lnTo>
                    <a:pt x="516" y="411"/>
                  </a:lnTo>
                  <a:lnTo>
                    <a:pt x="494" y="411"/>
                  </a:lnTo>
                  <a:lnTo>
                    <a:pt x="494" y="269"/>
                  </a:lnTo>
                  <a:close/>
                  <a:moveTo>
                    <a:pt x="359" y="269"/>
                  </a:moveTo>
                  <a:lnTo>
                    <a:pt x="447" y="269"/>
                  </a:lnTo>
                  <a:lnTo>
                    <a:pt x="447" y="411"/>
                  </a:lnTo>
                  <a:lnTo>
                    <a:pt x="427" y="411"/>
                  </a:lnTo>
                  <a:lnTo>
                    <a:pt x="427" y="287"/>
                  </a:lnTo>
                  <a:lnTo>
                    <a:pt x="380" y="287"/>
                  </a:lnTo>
                  <a:lnTo>
                    <a:pt x="380" y="328"/>
                  </a:lnTo>
                  <a:lnTo>
                    <a:pt x="380" y="342"/>
                  </a:lnTo>
                  <a:lnTo>
                    <a:pt x="379" y="357"/>
                  </a:lnTo>
                  <a:lnTo>
                    <a:pt x="378" y="371"/>
                  </a:lnTo>
                  <a:lnTo>
                    <a:pt x="374" y="384"/>
                  </a:lnTo>
                  <a:lnTo>
                    <a:pt x="370" y="396"/>
                  </a:lnTo>
                  <a:lnTo>
                    <a:pt x="363" y="406"/>
                  </a:lnTo>
                  <a:lnTo>
                    <a:pt x="354" y="411"/>
                  </a:lnTo>
                  <a:lnTo>
                    <a:pt x="341" y="413"/>
                  </a:lnTo>
                  <a:lnTo>
                    <a:pt x="335" y="413"/>
                  </a:lnTo>
                  <a:lnTo>
                    <a:pt x="329" y="412"/>
                  </a:lnTo>
                  <a:lnTo>
                    <a:pt x="325" y="411"/>
                  </a:lnTo>
                  <a:lnTo>
                    <a:pt x="325" y="394"/>
                  </a:lnTo>
                  <a:lnTo>
                    <a:pt x="329" y="395"/>
                  </a:lnTo>
                  <a:lnTo>
                    <a:pt x="334" y="395"/>
                  </a:lnTo>
                  <a:lnTo>
                    <a:pt x="338" y="396"/>
                  </a:lnTo>
                  <a:lnTo>
                    <a:pt x="345" y="393"/>
                  </a:lnTo>
                  <a:lnTo>
                    <a:pt x="351" y="386"/>
                  </a:lnTo>
                  <a:lnTo>
                    <a:pt x="355" y="376"/>
                  </a:lnTo>
                  <a:lnTo>
                    <a:pt x="357" y="363"/>
                  </a:lnTo>
                  <a:lnTo>
                    <a:pt x="359" y="349"/>
                  </a:lnTo>
                  <a:lnTo>
                    <a:pt x="359" y="334"/>
                  </a:lnTo>
                  <a:lnTo>
                    <a:pt x="359" y="321"/>
                  </a:lnTo>
                  <a:lnTo>
                    <a:pt x="359" y="269"/>
                  </a:lnTo>
                  <a:close/>
                  <a:moveTo>
                    <a:pt x="18" y="269"/>
                  </a:moveTo>
                  <a:lnTo>
                    <a:pt x="126" y="269"/>
                  </a:lnTo>
                  <a:lnTo>
                    <a:pt x="126" y="411"/>
                  </a:lnTo>
                  <a:lnTo>
                    <a:pt x="105" y="411"/>
                  </a:lnTo>
                  <a:lnTo>
                    <a:pt x="105" y="287"/>
                  </a:lnTo>
                  <a:lnTo>
                    <a:pt x="37" y="287"/>
                  </a:lnTo>
                  <a:lnTo>
                    <a:pt x="37" y="411"/>
                  </a:lnTo>
                  <a:lnTo>
                    <a:pt x="18" y="411"/>
                  </a:lnTo>
                  <a:lnTo>
                    <a:pt x="18" y="269"/>
                  </a:lnTo>
                  <a:close/>
                  <a:moveTo>
                    <a:pt x="1658" y="267"/>
                  </a:moveTo>
                  <a:lnTo>
                    <a:pt x="1674" y="268"/>
                  </a:lnTo>
                  <a:lnTo>
                    <a:pt x="1689" y="273"/>
                  </a:lnTo>
                  <a:lnTo>
                    <a:pt x="1688" y="293"/>
                  </a:lnTo>
                  <a:lnTo>
                    <a:pt x="1674" y="287"/>
                  </a:lnTo>
                  <a:lnTo>
                    <a:pt x="1658" y="284"/>
                  </a:lnTo>
                  <a:lnTo>
                    <a:pt x="1640" y="288"/>
                  </a:lnTo>
                  <a:lnTo>
                    <a:pt x="1625" y="295"/>
                  </a:lnTo>
                  <a:lnTo>
                    <a:pt x="1614" y="307"/>
                  </a:lnTo>
                  <a:lnTo>
                    <a:pt x="1607" y="322"/>
                  </a:lnTo>
                  <a:lnTo>
                    <a:pt x="1605" y="340"/>
                  </a:lnTo>
                  <a:lnTo>
                    <a:pt x="1607" y="358"/>
                  </a:lnTo>
                  <a:lnTo>
                    <a:pt x="1614" y="375"/>
                  </a:lnTo>
                  <a:lnTo>
                    <a:pt x="1626" y="385"/>
                  </a:lnTo>
                  <a:lnTo>
                    <a:pt x="1641" y="393"/>
                  </a:lnTo>
                  <a:lnTo>
                    <a:pt x="1658" y="396"/>
                  </a:lnTo>
                  <a:lnTo>
                    <a:pt x="1669" y="395"/>
                  </a:lnTo>
                  <a:lnTo>
                    <a:pt x="1680" y="393"/>
                  </a:lnTo>
                  <a:lnTo>
                    <a:pt x="1688" y="388"/>
                  </a:lnTo>
                  <a:lnTo>
                    <a:pt x="1689" y="409"/>
                  </a:lnTo>
                  <a:lnTo>
                    <a:pt x="1678" y="412"/>
                  </a:lnTo>
                  <a:lnTo>
                    <a:pt x="1667" y="413"/>
                  </a:lnTo>
                  <a:lnTo>
                    <a:pt x="1657" y="413"/>
                  </a:lnTo>
                  <a:lnTo>
                    <a:pt x="1637" y="411"/>
                  </a:lnTo>
                  <a:lnTo>
                    <a:pt x="1618" y="405"/>
                  </a:lnTo>
                  <a:lnTo>
                    <a:pt x="1603" y="394"/>
                  </a:lnTo>
                  <a:lnTo>
                    <a:pt x="1592" y="379"/>
                  </a:lnTo>
                  <a:lnTo>
                    <a:pt x="1585" y="361"/>
                  </a:lnTo>
                  <a:lnTo>
                    <a:pt x="1583" y="339"/>
                  </a:lnTo>
                  <a:lnTo>
                    <a:pt x="1585" y="319"/>
                  </a:lnTo>
                  <a:lnTo>
                    <a:pt x="1593" y="302"/>
                  </a:lnTo>
                  <a:lnTo>
                    <a:pt x="1603" y="287"/>
                  </a:lnTo>
                  <a:lnTo>
                    <a:pt x="1618" y="276"/>
                  </a:lnTo>
                  <a:lnTo>
                    <a:pt x="1637" y="269"/>
                  </a:lnTo>
                  <a:lnTo>
                    <a:pt x="1658" y="267"/>
                  </a:lnTo>
                  <a:close/>
                  <a:moveTo>
                    <a:pt x="232" y="267"/>
                  </a:moveTo>
                  <a:lnTo>
                    <a:pt x="252" y="269"/>
                  </a:lnTo>
                  <a:lnTo>
                    <a:pt x="269" y="277"/>
                  </a:lnTo>
                  <a:lnTo>
                    <a:pt x="282" y="288"/>
                  </a:lnTo>
                  <a:lnTo>
                    <a:pt x="292" y="303"/>
                  </a:lnTo>
                  <a:lnTo>
                    <a:pt x="298" y="320"/>
                  </a:lnTo>
                  <a:lnTo>
                    <a:pt x="300" y="340"/>
                  </a:lnTo>
                  <a:lnTo>
                    <a:pt x="298" y="361"/>
                  </a:lnTo>
                  <a:lnTo>
                    <a:pt x="292" y="378"/>
                  </a:lnTo>
                  <a:lnTo>
                    <a:pt x="282" y="393"/>
                  </a:lnTo>
                  <a:lnTo>
                    <a:pt x="269" y="405"/>
                  </a:lnTo>
                  <a:lnTo>
                    <a:pt x="252" y="411"/>
                  </a:lnTo>
                  <a:lnTo>
                    <a:pt x="232" y="413"/>
                  </a:lnTo>
                  <a:lnTo>
                    <a:pt x="213" y="411"/>
                  </a:lnTo>
                  <a:lnTo>
                    <a:pt x="195" y="405"/>
                  </a:lnTo>
                  <a:lnTo>
                    <a:pt x="182" y="393"/>
                  </a:lnTo>
                  <a:lnTo>
                    <a:pt x="172" y="378"/>
                  </a:lnTo>
                  <a:lnTo>
                    <a:pt x="167" y="361"/>
                  </a:lnTo>
                  <a:lnTo>
                    <a:pt x="164" y="340"/>
                  </a:lnTo>
                  <a:lnTo>
                    <a:pt x="167" y="320"/>
                  </a:lnTo>
                  <a:lnTo>
                    <a:pt x="172" y="303"/>
                  </a:lnTo>
                  <a:lnTo>
                    <a:pt x="182" y="288"/>
                  </a:lnTo>
                  <a:lnTo>
                    <a:pt x="195" y="277"/>
                  </a:lnTo>
                  <a:lnTo>
                    <a:pt x="213" y="269"/>
                  </a:lnTo>
                  <a:lnTo>
                    <a:pt x="232" y="267"/>
                  </a:lnTo>
                  <a:close/>
                  <a:moveTo>
                    <a:pt x="2052" y="236"/>
                  </a:moveTo>
                  <a:lnTo>
                    <a:pt x="2059" y="241"/>
                  </a:lnTo>
                  <a:lnTo>
                    <a:pt x="2068" y="243"/>
                  </a:lnTo>
                  <a:lnTo>
                    <a:pt x="2077" y="244"/>
                  </a:lnTo>
                  <a:lnTo>
                    <a:pt x="2087" y="243"/>
                  </a:lnTo>
                  <a:lnTo>
                    <a:pt x="2096" y="241"/>
                  </a:lnTo>
                  <a:lnTo>
                    <a:pt x="2103" y="236"/>
                  </a:lnTo>
                  <a:lnTo>
                    <a:pt x="2106" y="254"/>
                  </a:lnTo>
                  <a:lnTo>
                    <a:pt x="2097" y="257"/>
                  </a:lnTo>
                  <a:lnTo>
                    <a:pt x="2087" y="259"/>
                  </a:lnTo>
                  <a:lnTo>
                    <a:pt x="2077" y="260"/>
                  </a:lnTo>
                  <a:lnTo>
                    <a:pt x="2068" y="259"/>
                  </a:lnTo>
                  <a:lnTo>
                    <a:pt x="2058" y="257"/>
                  </a:lnTo>
                  <a:lnTo>
                    <a:pt x="2049" y="254"/>
                  </a:lnTo>
                  <a:lnTo>
                    <a:pt x="2052" y="236"/>
                  </a:lnTo>
                  <a:close/>
                  <a:moveTo>
                    <a:pt x="199" y="50"/>
                  </a:moveTo>
                  <a:lnTo>
                    <a:pt x="185" y="52"/>
                  </a:lnTo>
                  <a:lnTo>
                    <a:pt x="173" y="57"/>
                  </a:lnTo>
                  <a:lnTo>
                    <a:pt x="163" y="67"/>
                  </a:lnTo>
                  <a:lnTo>
                    <a:pt x="157" y="78"/>
                  </a:lnTo>
                  <a:lnTo>
                    <a:pt x="154" y="92"/>
                  </a:lnTo>
                  <a:lnTo>
                    <a:pt x="152" y="105"/>
                  </a:lnTo>
                  <a:lnTo>
                    <a:pt x="153" y="119"/>
                  </a:lnTo>
                  <a:lnTo>
                    <a:pt x="157" y="132"/>
                  </a:lnTo>
                  <a:lnTo>
                    <a:pt x="163" y="143"/>
                  </a:lnTo>
                  <a:lnTo>
                    <a:pt x="172" y="153"/>
                  </a:lnTo>
                  <a:lnTo>
                    <a:pt x="184" y="158"/>
                  </a:lnTo>
                  <a:lnTo>
                    <a:pt x="199" y="160"/>
                  </a:lnTo>
                  <a:lnTo>
                    <a:pt x="214" y="158"/>
                  </a:lnTo>
                  <a:lnTo>
                    <a:pt x="225" y="153"/>
                  </a:lnTo>
                  <a:lnTo>
                    <a:pt x="234" y="143"/>
                  </a:lnTo>
                  <a:lnTo>
                    <a:pt x="240" y="132"/>
                  </a:lnTo>
                  <a:lnTo>
                    <a:pt x="244" y="119"/>
                  </a:lnTo>
                  <a:lnTo>
                    <a:pt x="245" y="105"/>
                  </a:lnTo>
                  <a:lnTo>
                    <a:pt x="244" y="92"/>
                  </a:lnTo>
                  <a:lnTo>
                    <a:pt x="240" y="78"/>
                  </a:lnTo>
                  <a:lnTo>
                    <a:pt x="234" y="67"/>
                  </a:lnTo>
                  <a:lnTo>
                    <a:pt x="224" y="57"/>
                  </a:lnTo>
                  <a:lnTo>
                    <a:pt x="213" y="52"/>
                  </a:lnTo>
                  <a:lnTo>
                    <a:pt x="199" y="50"/>
                  </a:lnTo>
                  <a:close/>
                  <a:moveTo>
                    <a:pt x="938" y="35"/>
                  </a:moveTo>
                  <a:lnTo>
                    <a:pt x="958" y="35"/>
                  </a:lnTo>
                  <a:lnTo>
                    <a:pt x="958" y="145"/>
                  </a:lnTo>
                  <a:lnTo>
                    <a:pt x="958" y="145"/>
                  </a:lnTo>
                  <a:lnTo>
                    <a:pt x="1026" y="35"/>
                  </a:lnTo>
                  <a:lnTo>
                    <a:pt x="1046" y="35"/>
                  </a:lnTo>
                  <a:lnTo>
                    <a:pt x="1046" y="176"/>
                  </a:lnTo>
                  <a:lnTo>
                    <a:pt x="1026" y="176"/>
                  </a:lnTo>
                  <a:lnTo>
                    <a:pt x="1026" y="66"/>
                  </a:lnTo>
                  <a:lnTo>
                    <a:pt x="1026" y="66"/>
                  </a:lnTo>
                  <a:lnTo>
                    <a:pt x="959" y="176"/>
                  </a:lnTo>
                  <a:lnTo>
                    <a:pt x="938" y="176"/>
                  </a:lnTo>
                  <a:lnTo>
                    <a:pt x="938" y="35"/>
                  </a:lnTo>
                  <a:close/>
                  <a:moveTo>
                    <a:pt x="783" y="35"/>
                  </a:moveTo>
                  <a:lnTo>
                    <a:pt x="803" y="35"/>
                  </a:lnTo>
                  <a:lnTo>
                    <a:pt x="803" y="145"/>
                  </a:lnTo>
                  <a:lnTo>
                    <a:pt x="803" y="145"/>
                  </a:lnTo>
                  <a:lnTo>
                    <a:pt x="871" y="35"/>
                  </a:lnTo>
                  <a:lnTo>
                    <a:pt x="891" y="35"/>
                  </a:lnTo>
                  <a:lnTo>
                    <a:pt x="891" y="176"/>
                  </a:lnTo>
                  <a:lnTo>
                    <a:pt x="871" y="176"/>
                  </a:lnTo>
                  <a:lnTo>
                    <a:pt x="871" y="66"/>
                  </a:lnTo>
                  <a:lnTo>
                    <a:pt x="871" y="66"/>
                  </a:lnTo>
                  <a:lnTo>
                    <a:pt x="804" y="176"/>
                  </a:lnTo>
                  <a:lnTo>
                    <a:pt x="783" y="176"/>
                  </a:lnTo>
                  <a:lnTo>
                    <a:pt x="783" y="35"/>
                  </a:lnTo>
                  <a:close/>
                  <a:moveTo>
                    <a:pt x="639" y="35"/>
                  </a:moveTo>
                  <a:lnTo>
                    <a:pt x="658" y="35"/>
                  </a:lnTo>
                  <a:lnTo>
                    <a:pt x="658" y="97"/>
                  </a:lnTo>
                  <a:lnTo>
                    <a:pt x="719" y="35"/>
                  </a:lnTo>
                  <a:lnTo>
                    <a:pt x="746" y="35"/>
                  </a:lnTo>
                  <a:lnTo>
                    <a:pt x="680" y="101"/>
                  </a:lnTo>
                  <a:lnTo>
                    <a:pt x="752" y="176"/>
                  </a:lnTo>
                  <a:lnTo>
                    <a:pt x="722" y="176"/>
                  </a:lnTo>
                  <a:lnTo>
                    <a:pt x="658" y="107"/>
                  </a:lnTo>
                  <a:lnTo>
                    <a:pt x="658" y="176"/>
                  </a:lnTo>
                  <a:lnTo>
                    <a:pt x="639" y="176"/>
                  </a:lnTo>
                  <a:lnTo>
                    <a:pt x="639" y="35"/>
                  </a:lnTo>
                  <a:close/>
                  <a:moveTo>
                    <a:pt x="305" y="35"/>
                  </a:moveTo>
                  <a:lnTo>
                    <a:pt x="338" y="35"/>
                  </a:lnTo>
                  <a:lnTo>
                    <a:pt x="383" y="152"/>
                  </a:lnTo>
                  <a:lnTo>
                    <a:pt x="426" y="35"/>
                  </a:lnTo>
                  <a:lnTo>
                    <a:pt x="460" y="35"/>
                  </a:lnTo>
                  <a:lnTo>
                    <a:pt x="460" y="176"/>
                  </a:lnTo>
                  <a:lnTo>
                    <a:pt x="440" y="176"/>
                  </a:lnTo>
                  <a:lnTo>
                    <a:pt x="440" y="53"/>
                  </a:lnTo>
                  <a:lnTo>
                    <a:pt x="439" y="53"/>
                  </a:lnTo>
                  <a:lnTo>
                    <a:pt x="392" y="176"/>
                  </a:lnTo>
                  <a:lnTo>
                    <a:pt x="372" y="176"/>
                  </a:lnTo>
                  <a:lnTo>
                    <a:pt x="325" y="53"/>
                  </a:lnTo>
                  <a:lnTo>
                    <a:pt x="325" y="53"/>
                  </a:lnTo>
                  <a:lnTo>
                    <a:pt x="325" y="176"/>
                  </a:lnTo>
                  <a:lnTo>
                    <a:pt x="305" y="176"/>
                  </a:lnTo>
                  <a:lnTo>
                    <a:pt x="305" y="35"/>
                  </a:lnTo>
                  <a:close/>
                  <a:moveTo>
                    <a:pt x="0" y="35"/>
                  </a:moveTo>
                  <a:lnTo>
                    <a:pt x="109" y="35"/>
                  </a:lnTo>
                  <a:lnTo>
                    <a:pt x="109" y="52"/>
                  </a:lnTo>
                  <a:lnTo>
                    <a:pt x="65" y="52"/>
                  </a:lnTo>
                  <a:lnTo>
                    <a:pt x="65" y="176"/>
                  </a:lnTo>
                  <a:lnTo>
                    <a:pt x="44" y="176"/>
                  </a:lnTo>
                  <a:lnTo>
                    <a:pt x="44" y="52"/>
                  </a:lnTo>
                  <a:lnTo>
                    <a:pt x="0" y="52"/>
                  </a:lnTo>
                  <a:lnTo>
                    <a:pt x="0" y="35"/>
                  </a:lnTo>
                  <a:close/>
                  <a:moveTo>
                    <a:pt x="573" y="31"/>
                  </a:moveTo>
                  <a:lnTo>
                    <a:pt x="589" y="33"/>
                  </a:lnTo>
                  <a:lnTo>
                    <a:pt x="604" y="38"/>
                  </a:lnTo>
                  <a:lnTo>
                    <a:pt x="603" y="57"/>
                  </a:lnTo>
                  <a:lnTo>
                    <a:pt x="589" y="52"/>
                  </a:lnTo>
                  <a:lnTo>
                    <a:pt x="574" y="50"/>
                  </a:lnTo>
                  <a:lnTo>
                    <a:pt x="555" y="52"/>
                  </a:lnTo>
                  <a:lnTo>
                    <a:pt x="540" y="60"/>
                  </a:lnTo>
                  <a:lnTo>
                    <a:pt x="529" y="72"/>
                  </a:lnTo>
                  <a:lnTo>
                    <a:pt x="521" y="87"/>
                  </a:lnTo>
                  <a:lnTo>
                    <a:pt x="519" y="105"/>
                  </a:lnTo>
                  <a:lnTo>
                    <a:pt x="521" y="124"/>
                  </a:lnTo>
                  <a:lnTo>
                    <a:pt x="530" y="139"/>
                  </a:lnTo>
                  <a:lnTo>
                    <a:pt x="540" y="150"/>
                  </a:lnTo>
                  <a:lnTo>
                    <a:pt x="555" y="158"/>
                  </a:lnTo>
                  <a:lnTo>
                    <a:pt x="573" y="160"/>
                  </a:lnTo>
                  <a:lnTo>
                    <a:pt x="583" y="160"/>
                  </a:lnTo>
                  <a:lnTo>
                    <a:pt x="594" y="157"/>
                  </a:lnTo>
                  <a:lnTo>
                    <a:pt x="604" y="154"/>
                  </a:lnTo>
                  <a:lnTo>
                    <a:pt x="605" y="173"/>
                  </a:lnTo>
                  <a:lnTo>
                    <a:pt x="593" y="177"/>
                  </a:lnTo>
                  <a:lnTo>
                    <a:pt x="582" y="178"/>
                  </a:lnTo>
                  <a:lnTo>
                    <a:pt x="573" y="178"/>
                  </a:lnTo>
                  <a:lnTo>
                    <a:pt x="551" y="176"/>
                  </a:lnTo>
                  <a:lnTo>
                    <a:pt x="533" y="170"/>
                  </a:lnTo>
                  <a:lnTo>
                    <a:pt x="518" y="158"/>
                  </a:lnTo>
                  <a:lnTo>
                    <a:pt x="507" y="144"/>
                  </a:lnTo>
                  <a:lnTo>
                    <a:pt x="500" y="126"/>
                  </a:lnTo>
                  <a:lnTo>
                    <a:pt x="498" y="104"/>
                  </a:lnTo>
                  <a:lnTo>
                    <a:pt x="500" y="84"/>
                  </a:lnTo>
                  <a:lnTo>
                    <a:pt x="507" y="66"/>
                  </a:lnTo>
                  <a:lnTo>
                    <a:pt x="519" y="52"/>
                  </a:lnTo>
                  <a:lnTo>
                    <a:pt x="534" y="41"/>
                  </a:lnTo>
                  <a:lnTo>
                    <a:pt x="552" y="34"/>
                  </a:lnTo>
                  <a:lnTo>
                    <a:pt x="573" y="31"/>
                  </a:lnTo>
                  <a:close/>
                  <a:moveTo>
                    <a:pt x="199" y="31"/>
                  </a:moveTo>
                  <a:lnTo>
                    <a:pt x="219" y="35"/>
                  </a:lnTo>
                  <a:lnTo>
                    <a:pt x="235" y="41"/>
                  </a:lnTo>
                  <a:lnTo>
                    <a:pt x="249" y="53"/>
                  </a:lnTo>
                  <a:lnTo>
                    <a:pt x="259" y="68"/>
                  </a:lnTo>
                  <a:lnTo>
                    <a:pt x="265" y="85"/>
                  </a:lnTo>
                  <a:lnTo>
                    <a:pt x="267" y="105"/>
                  </a:lnTo>
                  <a:lnTo>
                    <a:pt x="265" y="126"/>
                  </a:lnTo>
                  <a:lnTo>
                    <a:pt x="259" y="143"/>
                  </a:lnTo>
                  <a:lnTo>
                    <a:pt x="249" y="158"/>
                  </a:lnTo>
                  <a:lnTo>
                    <a:pt x="235" y="169"/>
                  </a:lnTo>
                  <a:lnTo>
                    <a:pt x="219" y="176"/>
                  </a:lnTo>
                  <a:lnTo>
                    <a:pt x="199" y="178"/>
                  </a:lnTo>
                  <a:lnTo>
                    <a:pt x="178" y="176"/>
                  </a:lnTo>
                  <a:lnTo>
                    <a:pt x="161" y="169"/>
                  </a:lnTo>
                  <a:lnTo>
                    <a:pt x="148" y="158"/>
                  </a:lnTo>
                  <a:lnTo>
                    <a:pt x="139" y="143"/>
                  </a:lnTo>
                  <a:lnTo>
                    <a:pt x="132" y="126"/>
                  </a:lnTo>
                  <a:lnTo>
                    <a:pt x="130" y="105"/>
                  </a:lnTo>
                  <a:lnTo>
                    <a:pt x="132" y="85"/>
                  </a:lnTo>
                  <a:lnTo>
                    <a:pt x="139" y="68"/>
                  </a:lnTo>
                  <a:lnTo>
                    <a:pt x="148" y="53"/>
                  </a:lnTo>
                  <a:lnTo>
                    <a:pt x="162" y="41"/>
                  </a:lnTo>
                  <a:lnTo>
                    <a:pt x="178" y="35"/>
                  </a:lnTo>
                  <a:lnTo>
                    <a:pt x="199" y="31"/>
                  </a:lnTo>
                  <a:close/>
                  <a:moveTo>
                    <a:pt x="967" y="0"/>
                  </a:moveTo>
                  <a:lnTo>
                    <a:pt x="973" y="5"/>
                  </a:lnTo>
                  <a:lnTo>
                    <a:pt x="983" y="8"/>
                  </a:lnTo>
                  <a:lnTo>
                    <a:pt x="992" y="9"/>
                  </a:lnTo>
                  <a:lnTo>
                    <a:pt x="1001" y="8"/>
                  </a:lnTo>
                  <a:lnTo>
                    <a:pt x="1011" y="5"/>
                  </a:lnTo>
                  <a:lnTo>
                    <a:pt x="1017" y="0"/>
                  </a:lnTo>
                  <a:lnTo>
                    <a:pt x="1021" y="19"/>
                  </a:lnTo>
                  <a:lnTo>
                    <a:pt x="1013" y="22"/>
                  </a:lnTo>
                  <a:lnTo>
                    <a:pt x="1001" y="24"/>
                  </a:lnTo>
                  <a:lnTo>
                    <a:pt x="992" y="24"/>
                  </a:lnTo>
                  <a:lnTo>
                    <a:pt x="983" y="24"/>
                  </a:lnTo>
                  <a:lnTo>
                    <a:pt x="972" y="22"/>
                  </a:lnTo>
                  <a:lnTo>
                    <a:pt x="965" y="19"/>
                  </a:lnTo>
                  <a:lnTo>
                    <a:pt x="967" y="0"/>
                  </a:lnTo>
                  <a:close/>
                </a:path>
              </a:pathLst>
            </a:custGeom>
            <a:solidFill>
              <a:schemeClr val="tx1">
                <a:lumMod val="95000"/>
                <a:lumOff val="5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algn="l">
                <a:defRPr/>
              </a:pPr>
              <a:endParaRPr lang="ru-RU"/>
            </a:p>
          </p:txBody>
        </p:sp>
        <p:grpSp>
          <p:nvGrpSpPr>
            <p:cNvPr id="3" name="Group 34"/>
            <p:cNvGrpSpPr>
              <a:grpSpLocks noChangeAspect="1"/>
            </p:cNvGrpSpPr>
            <p:nvPr/>
          </p:nvGrpSpPr>
          <p:grpSpPr bwMode="auto">
            <a:xfrm>
              <a:off x="543276" y="545242"/>
              <a:ext cx="421345" cy="421345"/>
              <a:chOff x="1099" y="205"/>
              <a:chExt cx="340" cy="340"/>
            </a:xfrm>
          </p:grpSpPr>
          <p:sp>
            <p:nvSpPr>
              <p:cNvPr id="34" name="Freeform 38"/>
              <p:cNvSpPr>
                <a:spLocks noEditPoints="1"/>
              </p:cNvSpPr>
              <p:nvPr/>
            </p:nvSpPr>
            <p:spPr bwMode="auto">
              <a:xfrm>
                <a:off x="1099" y="325"/>
                <a:ext cx="342" cy="221"/>
              </a:xfrm>
              <a:custGeom>
                <a:avLst/>
                <a:gdLst>
                  <a:gd name="T0" fmla="*/ 240 w 680"/>
                  <a:gd name="T1" fmla="*/ 240 h 441"/>
                  <a:gd name="T2" fmla="*/ 440 w 680"/>
                  <a:gd name="T3" fmla="*/ 240 h 441"/>
                  <a:gd name="T4" fmla="*/ 440 w 680"/>
                  <a:gd name="T5" fmla="*/ 441 h 441"/>
                  <a:gd name="T6" fmla="*/ 240 w 680"/>
                  <a:gd name="T7" fmla="*/ 441 h 441"/>
                  <a:gd name="T8" fmla="*/ 240 w 680"/>
                  <a:gd name="T9" fmla="*/ 240 h 441"/>
                  <a:gd name="T10" fmla="*/ 480 w 680"/>
                  <a:gd name="T11" fmla="*/ 0 h 441"/>
                  <a:gd name="T12" fmla="*/ 680 w 680"/>
                  <a:gd name="T13" fmla="*/ 0 h 441"/>
                  <a:gd name="T14" fmla="*/ 680 w 680"/>
                  <a:gd name="T15" fmla="*/ 441 h 441"/>
                  <a:gd name="T16" fmla="*/ 480 w 680"/>
                  <a:gd name="T17" fmla="*/ 441 h 441"/>
                  <a:gd name="T18" fmla="*/ 480 w 680"/>
                  <a:gd name="T19" fmla="*/ 0 h 441"/>
                  <a:gd name="T20" fmla="*/ 0 w 680"/>
                  <a:gd name="T21" fmla="*/ 0 h 441"/>
                  <a:gd name="T22" fmla="*/ 200 w 680"/>
                  <a:gd name="T23" fmla="*/ 0 h 441"/>
                  <a:gd name="T24" fmla="*/ 200 w 680"/>
                  <a:gd name="T25" fmla="*/ 441 h 441"/>
                  <a:gd name="T26" fmla="*/ 0 w 680"/>
                  <a:gd name="T27" fmla="*/ 441 h 441"/>
                  <a:gd name="T28" fmla="*/ 0 w 680"/>
                  <a:gd name="T29" fmla="*/ 0 h 4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680" h="441">
                    <a:moveTo>
                      <a:pt x="240" y="240"/>
                    </a:moveTo>
                    <a:lnTo>
                      <a:pt x="440" y="240"/>
                    </a:lnTo>
                    <a:lnTo>
                      <a:pt x="440" y="441"/>
                    </a:lnTo>
                    <a:lnTo>
                      <a:pt x="240" y="441"/>
                    </a:lnTo>
                    <a:lnTo>
                      <a:pt x="240" y="240"/>
                    </a:lnTo>
                    <a:close/>
                    <a:moveTo>
                      <a:pt x="480" y="0"/>
                    </a:moveTo>
                    <a:lnTo>
                      <a:pt x="680" y="0"/>
                    </a:lnTo>
                    <a:lnTo>
                      <a:pt x="680" y="441"/>
                    </a:lnTo>
                    <a:lnTo>
                      <a:pt x="480" y="441"/>
                    </a:lnTo>
                    <a:lnTo>
                      <a:pt x="480" y="0"/>
                    </a:lnTo>
                    <a:close/>
                    <a:moveTo>
                      <a:pt x="0" y="0"/>
                    </a:moveTo>
                    <a:lnTo>
                      <a:pt x="200" y="0"/>
                    </a:lnTo>
                    <a:lnTo>
                      <a:pt x="200" y="441"/>
                    </a:lnTo>
                    <a:lnTo>
                      <a:pt x="0" y="44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tx1">
                  <a:lumMod val="95000"/>
                  <a:lumOff val="5000"/>
                </a:schemeClr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algn="l">
                  <a:defRPr/>
                </a:pPr>
                <a:endParaRPr lang="ru-RU"/>
              </a:p>
            </p:txBody>
          </p:sp>
          <p:sp>
            <p:nvSpPr>
              <p:cNvPr id="5179" name="Freeform 39"/>
              <p:cNvSpPr>
                <a:spLocks noChangeAspect="1" noEditPoints="1"/>
              </p:cNvSpPr>
              <p:nvPr/>
            </p:nvSpPr>
            <p:spPr bwMode="auto">
              <a:xfrm>
                <a:off x="1099" y="205"/>
                <a:ext cx="340" cy="220"/>
              </a:xfrm>
              <a:custGeom>
                <a:avLst/>
                <a:gdLst>
                  <a:gd name="T0" fmla="*/ 1 w 680"/>
                  <a:gd name="T1" fmla="*/ 0 h 441"/>
                  <a:gd name="T2" fmla="*/ 1 w 680"/>
                  <a:gd name="T3" fmla="*/ 0 h 441"/>
                  <a:gd name="T4" fmla="*/ 1 w 680"/>
                  <a:gd name="T5" fmla="*/ 0 h 441"/>
                  <a:gd name="T6" fmla="*/ 1 w 680"/>
                  <a:gd name="T7" fmla="*/ 0 h 441"/>
                  <a:gd name="T8" fmla="*/ 1 w 680"/>
                  <a:gd name="T9" fmla="*/ 0 h 441"/>
                  <a:gd name="T10" fmla="*/ 1 w 680"/>
                  <a:gd name="T11" fmla="*/ 0 h 441"/>
                  <a:gd name="T12" fmla="*/ 1 w 680"/>
                  <a:gd name="T13" fmla="*/ 0 h 441"/>
                  <a:gd name="T14" fmla="*/ 1 w 680"/>
                  <a:gd name="T15" fmla="*/ 0 h 441"/>
                  <a:gd name="T16" fmla="*/ 1 w 680"/>
                  <a:gd name="T17" fmla="*/ 0 h 441"/>
                  <a:gd name="T18" fmla="*/ 1 w 680"/>
                  <a:gd name="T19" fmla="*/ 0 h 441"/>
                  <a:gd name="T20" fmla="*/ 0 w 680"/>
                  <a:gd name="T21" fmla="*/ 0 h 441"/>
                  <a:gd name="T22" fmla="*/ 1 w 680"/>
                  <a:gd name="T23" fmla="*/ 0 h 441"/>
                  <a:gd name="T24" fmla="*/ 1 w 680"/>
                  <a:gd name="T25" fmla="*/ 0 h 441"/>
                  <a:gd name="T26" fmla="*/ 0 w 680"/>
                  <a:gd name="T27" fmla="*/ 0 h 441"/>
                  <a:gd name="T28" fmla="*/ 0 w 680"/>
                  <a:gd name="T29" fmla="*/ 0 h 441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0" t="0" r="r" b="b"/>
                <a:pathLst>
                  <a:path w="680" h="441">
                    <a:moveTo>
                      <a:pt x="480" y="0"/>
                    </a:moveTo>
                    <a:lnTo>
                      <a:pt x="680" y="0"/>
                    </a:lnTo>
                    <a:lnTo>
                      <a:pt x="680" y="201"/>
                    </a:lnTo>
                    <a:lnTo>
                      <a:pt x="480" y="201"/>
                    </a:lnTo>
                    <a:lnTo>
                      <a:pt x="480" y="0"/>
                    </a:lnTo>
                    <a:close/>
                    <a:moveTo>
                      <a:pt x="240" y="0"/>
                    </a:moveTo>
                    <a:lnTo>
                      <a:pt x="440" y="0"/>
                    </a:lnTo>
                    <a:lnTo>
                      <a:pt x="440" y="441"/>
                    </a:lnTo>
                    <a:lnTo>
                      <a:pt x="240" y="441"/>
                    </a:lnTo>
                    <a:lnTo>
                      <a:pt x="240" y="0"/>
                    </a:lnTo>
                    <a:close/>
                    <a:moveTo>
                      <a:pt x="0" y="0"/>
                    </a:moveTo>
                    <a:lnTo>
                      <a:pt x="200" y="0"/>
                    </a:lnTo>
                    <a:lnTo>
                      <a:pt x="200" y="201"/>
                    </a:lnTo>
                    <a:lnTo>
                      <a:pt x="0" y="20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BF4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</p:grpSp>
      <p:sp>
        <p:nvSpPr>
          <p:cNvPr id="5185" name="AutoShape 65" descr="Картинки по запросу уровень субъективного контроля"/>
          <p:cNvSpPr>
            <a:spLocks noChangeAspect="1" noChangeArrowheads="1"/>
          </p:cNvSpPr>
          <p:nvPr/>
        </p:nvSpPr>
        <p:spPr bwMode="auto">
          <a:xfrm>
            <a:off x="144463" y="46038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5187" name="AutoShape 67" descr="Картинки по запросу уровень субъективного контроля"/>
          <p:cNvSpPr>
            <a:spLocks noChangeAspect="1" noChangeArrowheads="1"/>
          </p:cNvSpPr>
          <p:nvPr/>
        </p:nvSpPr>
        <p:spPr bwMode="auto">
          <a:xfrm>
            <a:off x="144463" y="46038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1" name="Rectangle 32"/>
          <p:cNvSpPr txBox="1">
            <a:spLocks noChangeArrowheads="1"/>
          </p:cNvSpPr>
          <p:nvPr/>
        </p:nvSpPr>
        <p:spPr bwMode="auto">
          <a:xfrm>
            <a:off x="5616575" y="4302125"/>
            <a:ext cx="2592388" cy="55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57592" tIns="28795" rIns="57592" bIns="28795" anchor="ctr"/>
          <a:lstStyle>
            <a:lvl1pPr algn="l" defTabSz="771525" eaLnBrk="0" hangingPunct="0">
              <a:spcBef>
                <a:spcPct val="20000"/>
              </a:spcBef>
              <a:buFont typeface="Arial" charset="0"/>
              <a:buChar char="•"/>
              <a:defRPr sz="2700">
                <a:solidFill>
                  <a:schemeClr val="tx1"/>
                </a:solidFill>
                <a:latin typeface="Calibri" pitchFamily="34" charset="0"/>
              </a:defRPr>
            </a:lvl1pPr>
            <a:lvl2pPr marL="625475" indent="-239713" algn="l" defTabSz="771525" eaLnBrk="0" hangingPunct="0">
              <a:spcBef>
                <a:spcPct val="20000"/>
              </a:spcBef>
              <a:buFont typeface="Arial" charset="0"/>
              <a:buChar char="–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963613" indent="-192088" algn="l" defTabSz="771525" eaLnBrk="0" hangingPunct="0">
              <a:spcBef>
                <a:spcPct val="200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349375" indent="-192088" algn="l" defTabSz="771525" eaLnBrk="0" hangingPunct="0">
              <a:spcBef>
                <a:spcPct val="20000"/>
              </a:spcBef>
              <a:buFont typeface="Arial" charset="0"/>
              <a:buChar char="–"/>
              <a:defRPr sz="1700">
                <a:solidFill>
                  <a:schemeClr val="tx1"/>
                </a:solidFill>
                <a:latin typeface="Calibri" pitchFamily="34" charset="0"/>
              </a:defRPr>
            </a:lvl4pPr>
            <a:lvl5pPr marL="1733550" indent="-192088" algn="l" defTabSz="771525" eaLnBrk="0" hangingPunct="0">
              <a:spcBef>
                <a:spcPct val="20000"/>
              </a:spcBef>
              <a:buFont typeface="Arial" charset="0"/>
              <a:buChar char="»"/>
              <a:defRPr sz="1700">
                <a:solidFill>
                  <a:schemeClr val="tx1"/>
                </a:solidFill>
                <a:latin typeface="Calibri" pitchFamily="34" charset="0"/>
              </a:defRPr>
            </a:lvl5pPr>
            <a:lvl6pPr marL="2190750" indent="-192088" defTabSz="77152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700">
                <a:solidFill>
                  <a:schemeClr val="tx1"/>
                </a:solidFill>
                <a:latin typeface="Calibri" pitchFamily="34" charset="0"/>
              </a:defRPr>
            </a:lvl6pPr>
            <a:lvl7pPr marL="2647950" indent="-192088" defTabSz="77152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700">
                <a:solidFill>
                  <a:schemeClr val="tx1"/>
                </a:solidFill>
                <a:latin typeface="Calibri" pitchFamily="34" charset="0"/>
              </a:defRPr>
            </a:lvl7pPr>
            <a:lvl8pPr marL="3105150" indent="-192088" defTabSz="77152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700">
                <a:solidFill>
                  <a:schemeClr val="tx1"/>
                </a:solidFill>
                <a:latin typeface="Calibri" pitchFamily="34" charset="0"/>
              </a:defRPr>
            </a:lvl8pPr>
            <a:lvl9pPr marL="3562350" indent="-192088" defTabSz="77152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7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1000" b="1">
                <a:solidFill>
                  <a:srgbClr val="8064A2"/>
                </a:solidFill>
              </a:rPr>
              <a:t>Психологическая служба ЦСР ТПУ</a:t>
            </a:r>
            <a:endParaRPr lang="ru-RU" altLang="ru-RU" sz="1000" b="1">
              <a:solidFill>
                <a:schemeClr val="tx2"/>
              </a:solidFill>
            </a:endParaRPr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778148" y="268287"/>
            <a:ext cx="7646715" cy="809625"/>
          </a:xfrm>
        </p:spPr>
        <p:txBody>
          <a:bodyPr/>
          <a:lstStyle/>
          <a:p>
            <a:r>
              <a:rPr lang="ru-RU" sz="20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Упражнение</a:t>
            </a:r>
            <a:endParaRPr lang="ru-RU" sz="2000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728093" y="1134318"/>
            <a:ext cx="576064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Во сколько вы оцениваете час своего времени? (рубли, у.е.) Сколько процентов Вашего времени тратиться эффективно, а сколько </a:t>
            </a:r>
            <a:r>
              <a:rPr lang="ru-RU" dirty="0" smtClean="0"/>
              <a:t> - так </a:t>
            </a:r>
            <a:r>
              <a:rPr lang="ru-RU" dirty="0"/>
              <a:t>себе? А сколько вообще </a:t>
            </a:r>
            <a:r>
              <a:rPr lang="ru-RU" dirty="0" smtClean="0"/>
              <a:t>впустую?</a:t>
            </a:r>
          </a:p>
          <a:p>
            <a:endParaRPr lang="ru-RU" dirty="0"/>
          </a:p>
          <a:p>
            <a:r>
              <a:rPr lang="ru-RU" dirty="0" smtClean="0"/>
              <a:t>Попытайтесь выразить в денежных единицах ущерб от впустую потраченного времени. Учт</a:t>
            </a:r>
            <a:r>
              <a:rPr lang="ru-RU" dirty="0"/>
              <a:t>ё</a:t>
            </a:r>
            <a:r>
              <a:rPr lang="ru-RU" dirty="0" smtClean="0"/>
              <a:t>м </a:t>
            </a:r>
            <a:r>
              <a:rPr lang="ru-RU" dirty="0"/>
              <a:t>образование, опыт работы – это капитал, накопленный в прошлом, чем его больше, тем </a:t>
            </a:r>
            <a:r>
              <a:rPr lang="ru-RU" dirty="0" smtClean="0"/>
              <a:t>Ваш </a:t>
            </a:r>
            <a:r>
              <a:rPr lang="ru-RU" dirty="0"/>
              <a:t>час дороже.</a:t>
            </a:r>
          </a:p>
          <a:p>
            <a:r>
              <a:rPr lang="ru-RU" dirty="0"/>
              <a:t>Учтем и </a:t>
            </a:r>
            <a:r>
              <a:rPr lang="ru-RU" dirty="0" smtClean="0"/>
              <a:t>перспективы: сколько Вы еще можете сделать для себя, для семьи, для всех, кто Вам дорог.  Чем больше этих возможностей, тем обиднее за каждый </a:t>
            </a:r>
            <a:r>
              <a:rPr lang="ru-RU" dirty="0"/>
              <a:t>ч</a:t>
            </a:r>
            <a:r>
              <a:rPr lang="ru-RU" dirty="0" smtClean="0"/>
              <a:t>ас потраченный в пустую.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17272412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5"/>
          <p:cNvSpPr>
            <a:spLocks noChangeArrowheads="1"/>
          </p:cNvSpPr>
          <p:nvPr/>
        </p:nvSpPr>
        <p:spPr bwMode="auto">
          <a:xfrm>
            <a:off x="8208963" y="4446588"/>
            <a:ext cx="431800" cy="414337"/>
          </a:xfrm>
          <a:prstGeom prst="rect">
            <a:avLst/>
          </a:prstGeom>
          <a:solidFill>
            <a:srgbClr val="96969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416" tIns="45708" rIns="91416" bIns="45708" anchor="ctr"/>
          <a:lstStyle>
            <a:lvl1pPr algn="l" defTabSz="771525" eaLnBrk="0" hangingPunct="0">
              <a:spcBef>
                <a:spcPct val="20000"/>
              </a:spcBef>
              <a:buFont typeface="Arial" charset="0"/>
              <a:buChar char="•"/>
              <a:defRPr sz="27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algn="l" defTabSz="771525" eaLnBrk="0" hangingPunct="0">
              <a:spcBef>
                <a:spcPct val="20000"/>
              </a:spcBef>
              <a:buFont typeface="Arial" charset="0"/>
              <a:buChar char="–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algn="l" defTabSz="771525" eaLnBrk="0" hangingPunct="0">
              <a:spcBef>
                <a:spcPct val="200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algn="l" defTabSz="771525" eaLnBrk="0" hangingPunct="0">
              <a:spcBef>
                <a:spcPct val="20000"/>
              </a:spcBef>
              <a:buFont typeface="Arial" charset="0"/>
              <a:buChar char="–"/>
              <a:defRPr sz="17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algn="l" defTabSz="771525" eaLnBrk="0" hangingPunct="0">
              <a:spcBef>
                <a:spcPct val="20000"/>
              </a:spcBef>
              <a:buFont typeface="Arial" charset="0"/>
              <a:buChar char="»"/>
              <a:defRPr sz="17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77152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7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77152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7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77152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7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77152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7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ru-RU" sz="1200" dirty="0">
                <a:latin typeface="Arial" charset="0"/>
              </a:rPr>
              <a:t>2</a:t>
            </a:r>
            <a:endParaRPr lang="ru-RU" altLang="ru-RU" sz="1200" dirty="0">
              <a:latin typeface="Arial" charset="0"/>
            </a:endParaRPr>
          </a:p>
        </p:txBody>
      </p:sp>
      <p:sp>
        <p:nvSpPr>
          <p:cNvPr id="5123" name="Rectangle 29"/>
          <p:cNvSpPr>
            <a:spLocks noChangeArrowheads="1"/>
          </p:cNvSpPr>
          <p:nvPr/>
        </p:nvSpPr>
        <p:spPr bwMode="auto">
          <a:xfrm>
            <a:off x="0" y="0"/>
            <a:ext cx="573088" cy="4302125"/>
          </a:xfrm>
          <a:prstGeom prst="rect">
            <a:avLst/>
          </a:prstGeom>
          <a:solidFill>
            <a:srgbClr val="80BF4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16" tIns="45708" rIns="91416" bIns="45708" anchor="ctr"/>
          <a:lstStyle>
            <a:lvl1pPr algn="l" eaLnBrk="0" hangingPunct="0">
              <a:spcBef>
                <a:spcPct val="20000"/>
              </a:spcBef>
              <a:buFont typeface="Arial" charset="0"/>
              <a:buChar char="•"/>
              <a:defRPr sz="27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Font typeface="Arial" charset="0"/>
              <a:buChar char="–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Font typeface="Arial" charset="0"/>
              <a:buChar char="–"/>
              <a:defRPr sz="17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Font typeface="Arial" charset="0"/>
              <a:buChar char="»"/>
              <a:defRPr sz="17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7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7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7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7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ru-RU" altLang="ru-RU" sz="1500">
              <a:latin typeface="Arial" charset="0"/>
            </a:endParaRPr>
          </a:p>
        </p:txBody>
      </p:sp>
      <p:sp>
        <p:nvSpPr>
          <p:cNvPr id="5126" name="Прямоугольник 1"/>
          <p:cNvSpPr>
            <a:spLocks noChangeArrowheads="1"/>
          </p:cNvSpPr>
          <p:nvPr/>
        </p:nvSpPr>
        <p:spPr bwMode="auto">
          <a:xfrm>
            <a:off x="792163" y="917575"/>
            <a:ext cx="7739062" cy="32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16" tIns="45708" rIns="91416" bIns="45708">
            <a:spAutoFit/>
          </a:bodyPr>
          <a:lstStyle>
            <a:lvl1pPr algn="l" eaLnBrk="0" hangingPunct="0">
              <a:spcBef>
                <a:spcPct val="20000"/>
              </a:spcBef>
              <a:buFont typeface="Arial" charset="0"/>
              <a:buChar char="•"/>
              <a:defRPr sz="27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Font typeface="Arial" charset="0"/>
              <a:buChar char="–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Font typeface="Arial" charset="0"/>
              <a:buChar char="–"/>
              <a:defRPr sz="17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Font typeface="Arial" charset="0"/>
              <a:buChar char="»"/>
              <a:defRPr sz="17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7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7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7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7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ru-RU" altLang="ru-RU" sz="1500" b="1">
                <a:latin typeface="Arial" charset="0"/>
              </a:rPr>
              <a:t> </a:t>
            </a:r>
            <a:endParaRPr lang="ru-RU" altLang="ru-RU" sz="1500">
              <a:latin typeface="Arial" charset="0"/>
            </a:endParaRPr>
          </a:p>
        </p:txBody>
      </p:sp>
      <p:grpSp>
        <p:nvGrpSpPr>
          <p:cNvPr id="2" name="Группа 8"/>
          <p:cNvGrpSpPr>
            <a:grpSpLocks noChangeAspect="1"/>
          </p:cNvGrpSpPr>
          <p:nvPr/>
        </p:nvGrpSpPr>
        <p:grpSpPr bwMode="auto">
          <a:xfrm>
            <a:off x="314325" y="4413250"/>
            <a:ext cx="1257300" cy="292100"/>
            <a:chOff x="543276" y="545242"/>
            <a:chExt cx="1816737" cy="422585"/>
          </a:xfrm>
        </p:grpSpPr>
        <p:sp>
          <p:nvSpPr>
            <p:cNvPr id="32" name="Freeform 37"/>
            <p:cNvSpPr>
              <a:spLocks noEditPoints="1"/>
            </p:cNvSpPr>
            <p:nvPr/>
          </p:nvSpPr>
          <p:spPr bwMode="auto">
            <a:xfrm>
              <a:off x="1036457" y="565913"/>
              <a:ext cx="1323556" cy="401914"/>
            </a:xfrm>
            <a:custGeom>
              <a:avLst/>
              <a:gdLst>
                <a:gd name="T0" fmla="*/ 528 w 2132"/>
                <a:gd name="T1" fmla="*/ 586 h 649"/>
                <a:gd name="T2" fmla="*/ 791 w 2132"/>
                <a:gd name="T3" fmla="*/ 557 h 649"/>
                <a:gd name="T4" fmla="*/ 510 w 2132"/>
                <a:gd name="T5" fmla="*/ 564 h 649"/>
                <a:gd name="T6" fmla="*/ 490 w 2132"/>
                <a:gd name="T7" fmla="*/ 521 h 649"/>
                <a:gd name="T8" fmla="*/ 1337 w 2132"/>
                <a:gd name="T9" fmla="*/ 504 h 649"/>
                <a:gd name="T10" fmla="*/ 1257 w 2132"/>
                <a:gd name="T11" fmla="*/ 504 h 649"/>
                <a:gd name="T12" fmla="*/ 1001 w 2132"/>
                <a:gd name="T13" fmla="*/ 504 h 649"/>
                <a:gd name="T14" fmla="*/ 981 w 2132"/>
                <a:gd name="T15" fmla="*/ 504 h 649"/>
                <a:gd name="T16" fmla="*/ 799 w 2132"/>
                <a:gd name="T17" fmla="*/ 579 h 649"/>
                <a:gd name="T18" fmla="*/ 625 w 2132"/>
                <a:gd name="T19" fmla="*/ 522 h 649"/>
                <a:gd name="T20" fmla="*/ 508 w 2132"/>
                <a:gd name="T21" fmla="*/ 504 h 649"/>
                <a:gd name="T22" fmla="*/ 529 w 2132"/>
                <a:gd name="T23" fmla="*/ 574 h 649"/>
                <a:gd name="T24" fmla="*/ 470 w 2132"/>
                <a:gd name="T25" fmla="*/ 646 h 649"/>
                <a:gd name="T26" fmla="*/ 404 w 2132"/>
                <a:gd name="T27" fmla="*/ 536 h 649"/>
                <a:gd name="T28" fmla="*/ 249 w 2132"/>
                <a:gd name="T29" fmla="*/ 646 h 649"/>
                <a:gd name="T30" fmla="*/ 131 w 2132"/>
                <a:gd name="T31" fmla="*/ 504 h 649"/>
                <a:gd name="T32" fmla="*/ 23 w 2132"/>
                <a:gd name="T33" fmla="*/ 627 h 649"/>
                <a:gd name="T34" fmla="*/ 931 w 2132"/>
                <a:gd name="T35" fmla="*/ 503 h 649"/>
                <a:gd name="T36" fmla="*/ 872 w 2132"/>
                <a:gd name="T37" fmla="*/ 609 h 649"/>
                <a:gd name="T38" fmla="*/ 893 w 2132"/>
                <a:gd name="T39" fmla="*/ 646 h 649"/>
                <a:gd name="T40" fmla="*/ 914 w 2132"/>
                <a:gd name="T41" fmla="*/ 502 h 649"/>
                <a:gd name="T42" fmla="*/ 206 w 2132"/>
                <a:gd name="T43" fmla="*/ 387 h 649"/>
                <a:gd name="T44" fmla="*/ 267 w 2132"/>
                <a:gd name="T45" fmla="*/ 302 h 649"/>
                <a:gd name="T46" fmla="*/ 2111 w 2132"/>
                <a:gd name="T47" fmla="*/ 411 h 649"/>
                <a:gd name="T48" fmla="*/ 1976 w 2132"/>
                <a:gd name="T49" fmla="*/ 269 h 649"/>
                <a:gd name="T50" fmla="*/ 1805 w 2132"/>
                <a:gd name="T51" fmla="*/ 269 h 649"/>
                <a:gd name="T52" fmla="*/ 1549 w 2132"/>
                <a:gd name="T53" fmla="*/ 287 h 649"/>
                <a:gd name="T54" fmla="*/ 1337 w 2132"/>
                <a:gd name="T55" fmla="*/ 269 h 649"/>
                <a:gd name="T56" fmla="*/ 1423 w 2132"/>
                <a:gd name="T57" fmla="*/ 269 h 649"/>
                <a:gd name="T58" fmla="*/ 1337 w 2132"/>
                <a:gd name="T59" fmla="*/ 294 h 649"/>
                <a:gd name="T60" fmla="*/ 1280 w 2132"/>
                <a:gd name="T61" fmla="*/ 302 h 649"/>
                <a:gd name="T62" fmla="*/ 1126 w 2132"/>
                <a:gd name="T63" fmla="*/ 411 h 649"/>
                <a:gd name="T64" fmla="*/ 955 w 2132"/>
                <a:gd name="T65" fmla="*/ 337 h 649"/>
                <a:gd name="T66" fmla="*/ 791 w 2132"/>
                <a:gd name="T67" fmla="*/ 287 h 649"/>
                <a:gd name="T68" fmla="*/ 741 w 2132"/>
                <a:gd name="T69" fmla="*/ 269 h 649"/>
                <a:gd name="T70" fmla="*/ 515 w 2132"/>
                <a:gd name="T71" fmla="*/ 380 h 649"/>
                <a:gd name="T72" fmla="*/ 447 w 2132"/>
                <a:gd name="T73" fmla="*/ 269 h 649"/>
                <a:gd name="T74" fmla="*/ 363 w 2132"/>
                <a:gd name="T75" fmla="*/ 406 h 649"/>
                <a:gd name="T76" fmla="*/ 351 w 2132"/>
                <a:gd name="T77" fmla="*/ 386 h 649"/>
                <a:gd name="T78" fmla="*/ 105 w 2132"/>
                <a:gd name="T79" fmla="*/ 287 h 649"/>
                <a:gd name="T80" fmla="*/ 1640 w 2132"/>
                <a:gd name="T81" fmla="*/ 288 h 649"/>
                <a:gd name="T82" fmla="*/ 1680 w 2132"/>
                <a:gd name="T83" fmla="*/ 393 h 649"/>
                <a:gd name="T84" fmla="*/ 1583 w 2132"/>
                <a:gd name="T85" fmla="*/ 339 h 649"/>
                <a:gd name="T86" fmla="*/ 292 w 2132"/>
                <a:gd name="T87" fmla="*/ 303 h 649"/>
                <a:gd name="T88" fmla="*/ 182 w 2132"/>
                <a:gd name="T89" fmla="*/ 393 h 649"/>
                <a:gd name="T90" fmla="*/ 2059 w 2132"/>
                <a:gd name="T91" fmla="*/ 241 h 649"/>
                <a:gd name="T92" fmla="*/ 2058 w 2132"/>
                <a:gd name="T93" fmla="*/ 257 h 649"/>
                <a:gd name="T94" fmla="*/ 157 w 2132"/>
                <a:gd name="T95" fmla="*/ 132 h 649"/>
                <a:gd name="T96" fmla="*/ 244 w 2132"/>
                <a:gd name="T97" fmla="*/ 92 h 649"/>
                <a:gd name="T98" fmla="*/ 1046 w 2132"/>
                <a:gd name="T99" fmla="*/ 35 h 649"/>
                <a:gd name="T100" fmla="*/ 803 w 2132"/>
                <a:gd name="T101" fmla="*/ 145 h 649"/>
                <a:gd name="T102" fmla="*/ 658 w 2132"/>
                <a:gd name="T103" fmla="*/ 35 h 649"/>
                <a:gd name="T104" fmla="*/ 305 w 2132"/>
                <a:gd name="T105" fmla="*/ 35 h 649"/>
                <a:gd name="T106" fmla="*/ 325 w 2132"/>
                <a:gd name="T107" fmla="*/ 53 h 649"/>
                <a:gd name="T108" fmla="*/ 44 w 2132"/>
                <a:gd name="T109" fmla="*/ 52 h 649"/>
                <a:gd name="T110" fmla="*/ 529 w 2132"/>
                <a:gd name="T111" fmla="*/ 72 h 649"/>
                <a:gd name="T112" fmla="*/ 605 w 2132"/>
                <a:gd name="T113" fmla="*/ 173 h 649"/>
                <a:gd name="T114" fmla="*/ 507 w 2132"/>
                <a:gd name="T115" fmla="*/ 66 h 649"/>
                <a:gd name="T116" fmla="*/ 267 w 2132"/>
                <a:gd name="T117" fmla="*/ 105 h 649"/>
                <a:gd name="T118" fmla="*/ 132 w 2132"/>
                <a:gd name="T119" fmla="*/ 126 h 649"/>
                <a:gd name="T120" fmla="*/ 992 w 2132"/>
                <a:gd name="T121" fmla="*/ 9 h 649"/>
                <a:gd name="T122" fmla="*/ 967 w 2132"/>
                <a:gd name="T123" fmla="*/ 0 h 6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2132" h="649">
                  <a:moveTo>
                    <a:pt x="490" y="581"/>
                  </a:moveTo>
                  <a:lnTo>
                    <a:pt x="490" y="630"/>
                  </a:lnTo>
                  <a:lnTo>
                    <a:pt x="505" y="630"/>
                  </a:lnTo>
                  <a:lnTo>
                    <a:pt x="516" y="629"/>
                  </a:lnTo>
                  <a:lnTo>
                    <a:pt x="525" y="626"/>
                  </a:lnTo>
                  <a:lnTo>
                    <a:pt x="533" y="622"/>
                  </a:lnTo>
                  <a:lnTo>
                    <a:pt x="538" y="616"/>
                  </a:lnTo>
                  <a:lnTo>
                    <a:pt x="539" y="606"/>
                  </a:lnTo>
                  <a:lnTo>
                    <a:pt x="538" y="596"/>
                  </a:lnTo>
                  <a:lnTo>
                    <a:pt x="534" y="590"/>
                  </a:lnTo>
                  <a:lnTo>
                    <a:pt x="528" y="586"/>
                  </a:lnTo>
                  <a:lnTo>
                    <a:pt x="520" y="582"/>
                  </a:lnTo>
                  <a:lnTo>
                    <a:pt x="512" y="581"/>
                  </a:lnTo>
                  <a:lnTo>
                    <a:pt x="503" y="581"/>
                  </a:lnTo>
                  <a:lnTo>
                    <a:pt x="490" y="581"/>
                  </a:lnTo>
                  <a:close/>
                  <a:moveTo>
                    <a:pt x="744" y="522"/>
                  </a:moveTo>
                  <a:lnTo>
                    <a:pt x="744" y="572"/>
                  </a:lnTo>
                  <a:lnTo>
                    <a:pt x="764" y="572"/>
                  </a:lnTo>
                  <a:lnTo>
                    <a:pt x="772" y="571"/>
                  </a:lnTo>
                  <a:lnTo>
                    <a:pt x="779" y="569"/>
                  </a:lnTo>
                  <a:lnTo>
                    <a:pt x="787" y="563"/>
                  </a:lnTo>
                  <a:lnTo>
                    <a:pt x="791" y="557"/>
                  </a:lnTo>
                  <a:lnTo>
                    <a:pt x="793" y="546"/>
                  </a:lnTo>
                  <a:lnTo>
                    <a:pt x="791" y="537"/>
                  </a:lnTo>
                  <a:lnTo>
                    <a:pt x="786" y="530"/>
                  </a:lnTo>
                  <a:lnTo>
                    <a:pt x="778" y="526"/>
                  </a:lnTo>
                  <a:lnTo>
                    <a:pt x="770" y="522"/>
                  </a:lnTo>
                  <a:lnTo>
                    <a:pt x="761" y="522"/>
                  </a:lnTo>
                  <a:lnTo>
                    <a:pt x="744" y="522"/>
                  </a:lnTo>
                  <a:close/>
                  <a:moveTo>
                    <a:pt x="490" y="521"/>
                  </a:moveTo>
                  <a:lnTo>
                    <a:pt x="490" y="564"/>
                  </a:lnTo>
                  <a:lnTo>
                    <a:pt x="501" y="564"/>
                  </a:lnTo>
                  <a:lnTo>
                    <a:pt x="510" y="564"/>
                  </a:lnTo>
                  <a:lnTo>
                    <a:pt x="519" y="563"/>
                  </a:lnTo>
                  <a:lnTo>
                    <a:pt x="527" y="561"/>
                  </a:lnTo>
                  <a:lnTo>
                    <a:pt x="532" y="557"/>
                  </a:lnTo>
                  <a:lnTo>
                    <a:pt x="536" y="551"/>
                  </a:lnTo>
                  <a:lnTo>
                    <a:pt x="537" y="542"/>
                  </a:lnTo>
                  <a:lnTo>
                    <a:pt x="536" y="533"/>
                  </a:lnTo>
                  <a:lnTo>
                    <a:pt x="532" y="527"/>
                  </a:lnTo>
                  <a:lnTo>
                    <a:pt x="525" y="524"/>
                  </a:lnTo>
                  <a:lnTo>
                    <a:pt x="519" y="521"/>
                  </a:lnTo>
                  <a:lnTo>
                    <a:pt x="512" y="521"/>
                  </a:lnTo>
                  <a:lnTo>
                    <a:pt x="490" y="521"/>
                  </a:lnTo>
                  <a:close/>
                  <a:moveTo>
                    <a:pt x="1362" y="504"/>
                  </a:moveTo>
                  <a:lnTo>
                    <a:pt x="1471" y="504"/>
                  </a:lnTo>
                  <a:lnTo>
                    <a:pt x="1471" y="522"/>
                  </a:lnTo>
                  <a:lnTo>
                    <a:pt x="1427" y="522"/>
                  </a:lnTo>
                  <a:lnTo>
                    <a:pt x="1427" y="646"/>
                  </a:lnTo>
                  <a:lnTo>
                    <a:pt x="1406" y="646"/>
                  </a:lnTo>
                  <a:lnTo>
                    <a:pt x="1406" y="522"/>
                  </a:lnTo>
                  <a:lnTo>
                    <a:pt x="1362" y="522"/>
                  </a:lnTo>
                  <a:lnTo>
                    <a:pt x="1362" y="504"/>
                  </a:lnTo>
                  <a:close/>
                  <a:moveTo>
                    <a:pt x="1257" y="504"/>
                  </a:moveTo>
                  <a:lnTo>
                    <a:pt x="1337" y="504"/>
                  </a:lnTo>
                  <a:lnTo>
                    <a:pt x="1337" y="522"/>
                  </a:lnTo>
                  <a:lnTo>
                    <a:pt x="1278" y="522"/>
                  </a:lnTo>
                  <a:lnTo>
                    <a:pt x="1278" y="563"/>
                  </a:lnTo>
                  <a:lnTo>
                    <a:pt x="1331" y="563"/>
                  </a:lnTo>
                  <a:lnTo>
                    <a:pt x="1331" y="581"/>
                  </a:lnTo>
                  <a:lnTo>
                    <a:pt x="1278" y="581"/>
                  </a:lnTo>
                  <a:lnTo>
                    <a:pt x="1278" y="629"/>
                  </a:lnTo>
                  <a:lnTo>
                    <a:pt x="1337" y="629"/>
                  </a:lnTo>
                  <a:lnTo>
                    <a:pt x="1337" y="646"/>
                  </a:lnTo>
                  <a:lnTo>
                    <a:pt x="1257" y="646"/>
                  </a:lnTo>
                  <a:lnTo>
                    <a:pt x="1257" y="504"/>
                  </a:lnTo>
                  <a:close/>
                  <a:moveTo>
                    <a:pt x="1119" y="504"/>
                  </a:moveTo>
                  <a:lnTo>
                    <a:pt x="1227" y="504"/>
                  </a:lnTo>
                  <a:lnTo>
                    <a:pt x="1227" y="522"/>
                  </a:lnTo>
                  <a:lnTo>
                    <a:pt x="1183" y="522"/>
                  </a:lnTo>
                  <a:lnTo>
                    <a:pt x="1183" y="646"/>
                  </a:lnTo>
                  <a:lnTo>
                    <a:pt x="1163" y="646"/>
                  </a:lnTo>
                  <a:lnTo>
                    <a:pt x="1163" y="522"/>
                  </a:lnTo>
                  <a:lnTo>
                    <a:pt x="1119" y="522"/>
                  </a:lnTo>
                  <a:lnTo>
                    <a:pt x="1119" y="504"/>
                  </a:lnTo>
                  <a:close/>
                  <a:moveTo>
                    <a:pt x="981" y="504"/>
                  </a:moveTo>
                  <a:lnTo>
                    <a:pt x="1001" y="504"/>
                  </a:lnTo>
                  <a:lnTo>
                    <a:pt x="1001" y="615"/>
                  </a:lnTo>
                  <a:lnTo>
                    <a:pt x="1001" y="615"/>
                  </a:lnTo>
                  <a:lnTo>
                    <a:pt x="1068" y="504"/>
                  </a:lnTo>
                  <a:lnTo>
                    <a:pt x="1089" y="504"/>
                  </a:lnTo>
                  <a:lnTo>
                    <a:pt x="1089" y="646"/>
                  </a:lnTo>
                  <a:lnTo>
                    <a:pt x="1069" y="646"/>
                  </a:lnTo>
                  <a:lnTo>
                    <a:pt x="1069" y="536"/>
                  </a:lnTo>
                  <a:lnTo>
                    <a:pt x="1069" y="536"/>
                  </a:lnTo>
                  <a:lnTo>
                    <a:pt x="1001" y="646"/>
                  </a:lnTo>
                  <a:lnTo>
                    <a:pt x="981" y="646"/>
                  </a:lnTo>
                  <a:lnTo>
                    <a:pt x="981" y="504"/>
                  </a:lnTo>
                  <a:close/>
                  <a:moveTo>
                    <a:pt x="724" y="504"/>
                  </a:moveTo>
                  <a:lnTo>
                    <a:pt x="761" y="504"/>
                  </a:lnTo>
                  <a:lnTo>
                    <a:pt x="775" y="505"/>
                  </a:lnTo>
                  <a:lnTo>
                    <a:pt x="788" y="508"/>
                  </a:lnTo>
                  <a:lnTo>
                    <a:pt x="799" y="513"/>
                  </a:lnTo>
                  <a:lnTo>
                    <a:pt x="807" y="521"/>
                  </a:lnTo>
                  <a:lnTo>
                    <a:pt x="813" y="532"/>
                  </a:lnTo>
                  <a:lnTo>
                    <a:pt x="815" y="547"/>
                  </a:lnTo>
                  <a:lnTo>
                    <a:pt x="813" y="561"/>
                  </a:lnTo>
                  <a:lnTo>
                    <a:pt x="807" y="572"/>
                  </a:lnTo>
                  <a:lnTo>
                    <a:pt x="799" y="579"/>
                  </a:lnTo>
                  <a:lnTo>
                    <a:pt x="788" y="586"/>
                  </a:lnTo>
                  <a:lnTo>
                    <a:pt x="777" y="588"/>
                  </a:lnTo>
                  <a:lnTo>
                    <a:pt x="764" y="589"/>
                  </a:lnTo>
                  <a:lnTo>
                    <a:pt x="744" y="589"/>
                  </a:lnTo>
                  <a:lnTo>
                    <a:pt x="744" y="646"/>
                  </a:lnTo>
                  <a:lnTo>
                    <a:pt x="724" y="646"/>
                  </a:lnTo>
                  <a:lnTo>
                    <a:pt x="724" y="504"/>
                  </a:lnTo>
                  <a:close/>
                  <a:moveTo>
                    <a:pt x="605" y="504"/>
                  </a:moveTo>
                  <a:lnTo>
                    <a:pt x="684" y="504"/>
                  </a:lnTo>
                  <a:lnTo>
                    <a:pt x="684" y="522"/>
                  </a:lnTo>
                  <a:lnTo>
                    <a:pt x="625" y="522"/>
                  </a:lnTo>
                  <a:lnTo>
                    <a:pt x="625" y="563"/>
                  </a:lnTo>
                  <a:lnTo>
                    <a:pt x="679" y="563"/>
                  </a:lnTo>
                  <a:lnTo>
                    <a:pt x="679" y="581"/>
                  </a:lnTo>
                  <a:lnTo>
                    <a:pt x="625" y="581"/>
                  </a:lnTo>
                  <a:lnTo>
                    <a:pt x="625" y="629"/>
                  </a:lnTo>
                  <a:lnTo>
                    <a:pt x="684" y="629"/>
                  </a:lnTo>
                  <a:lnTo>
                    <a:pt x="684" y="646"/>
                  </a:lnTo>
                  <a:lnTo>
                    <a:pt x="605" y="646"/>
                  </a:lnTo>
                  <a:lnTo>
                    <a:pt x="605" y="504"/>
                  </a:lnTo>
                  <a:close/>
                  <a:moveTo>
                    <a:pt x="470" y="504"/>
                  </a:moveTo>
                  <a:lnTo>
                    <a:pt x="508" y="504"/>
                  </a:lnTo>
                  <a:lnTo>
                    <a:pt x="522" y="505"/>
                  </a:lnTo>
                  <a:lnTo>
                    <a:pt x="534" y="507"/>
                  </a:lnTo>
                  <a:lnTo>
                    <a:pt x="544" y="513"/>
                  </a:lnTo>
                  <a:lnTo>
                    <a:pt x="551" y="519"/>
                  </a:lnTo>
                  <a:lnTo>
                    <a:pt x="557" y="528"/>
                  </a:lnTo>
                  <a:lnTo>
                    <a:pt x="558" y="540"/>
                  </a:lnTo>
                  <a:lnTo>
                    <a:pt x="555" y="552"/>
                  </a:lnTo>
                  <a:lnTo>
                    <a:pt x="550" y="562"/>
                  </a:lnTo>
                  <a:lnTo>
                    <a:pt x="540" y="570"/>
                  </a:lnTo>
                  <a:lnTo>
                    <a:pt x="529" y="574"/>
                  </a:lnTo>
                  <a:lnTo>
                    <a:pt x="529" y="574"/>
                  </a:lnTo>
                  <a:lnTo>
                    <a:pt x="542" y="577"/>
                  </a:lnTo>
                  <a:lnTo>
                    <a:pt x="552" y="585"/>
                  </a:lnTo>
                  <a:lnTo>
                    <a:pt x="559" y="594"/>
                  </a:lnTo>
                  <a:lnTo>
                    <a:pt x="562" y="608"/>
                  </a:lnTo>
                  <a:lnTo>
                    <a:pt x="560" y="621"/>
                  </a:lnTo>
                  <a:lnTo>
                    <a:pt x="553" y="632"/>
                  </a:lnTo>
                  <a:lnTo>
                    <a:pt x="545" y="638"/>
                  </a:lnTo>
                  <a:lnTo>
                    <a:pt x="534" y="642"/>
                  </a:lnTo>
                  <a:lnTo>
                    <a:pt x="521" y="646"/>
                  </a:lnTo>
                  <a:lnTo>
                    <a:pt x="507" y="646"/>
                  </a:lnTo>
                  <a:lnTo>
                    <a:pt x="470" y="646"/>
                  </a:lnTo>
                  <a:lnTo>
                    <a:pt x="470" y="504"/>
                  </a:lnTo>
                  <a:close/>
                  <a:moveTo>
                    <a:pt x="317" y="504"/>
                  </a:moveTo>
                  <a:lnTo>
                    <a:pt x="337" y="504"/>
                  </a:lnTo>
                  <a:lnTo>
                    <a:pt x="337" y="615"/>
                  </a:lnTo>
                  <a:lnTo>
                    <a:pt x="337" y="615"/>
                  </a:lnTo>
                  <a:lnTo>
                    <a:pt x="404" y="504"/>
                  </a:lnTo>
                  <a:lnTo>
                    <a:pt x="425" y="504"/>
                  </a:lnTo>
                  <a:lnTo>
                    <a:pt x="425" y="646"/>
                  </a:lnTo>
                  <a:lnTo>
                    <a:pt x="404" y="646"/>
                  </a:lnTo>
                  <a:lnTo>
                    <a:pt x="404" y="536"/>
                  </a:lnTo>
                  <a:lnTo>
                    <a:pt x="404" y="536"/>
                  </a:lnTo>
                  <a:lnTo>
                    <a:pt x="338" y="646"/>
                  </a:lnTo>
                  <a:lnTo>
                    <a:pt x="317" y="646"/>
                  </a:lnTo>
                  <a:lnTo>
                    <a:pt x="317" y="504"/>
                  </a:lnTo>
                  <a:close/>
                  <a:moveTo>
                    <a:pt x="161" y="504"/>
                  </a:moveTo>
                  <a:lnTo>
                    <a:pt x="182" y="504"/>
                  </a:lnTo>
                  <a:lnTo>
                    <a:pt x="182" y="563"/>
                  </a:lnTo>
                  <a:lnTo>
                    <a:pt x="249" y="563"/>
                  </a:lnTo>
                  <a:lnTo>
                    <a:pt x="249" y="504"/>
                  </a:lnTo>
                  <a:lnTo>
                    <a:pt x="269" y="504"/>
                  </a:lnTo>
                  <a:lnTo>
                    <a:pt x="269" y="646"/>
                  </a:lnTo>
                  <a:lnTo>
                    <a:pt x="249" y="646"/>
                  </a:lnTo>
                  <a:lnTo>
                    <a:pt x="249" y="581"/>
                  </a:lnTo>
                  <a:lnTo>
                    <a:pt x="182" y="581"/>
                  </a:lnTo>
                  <a:lnTo>
                    <a:pt x="182" y="646"/>
                  </a:lnTo>
                  <a:lnTo>
                    <a:pt x="161" y="646"/>
                  </a:lnTo>
                  <a:lnTo>
                    <a:pt x="161" y="504"/>
                  </a:lnTo>
                  <a:close/>
                  <a:moveTo>
                    <a:pt x="0" y="504"/>
                  </a:moveTo>
                  <a:lnTo>
                    <a:pt x="24" y="504"/>
                  </a:lnTo>
                  <a:lnTo>
                    <a:pt x="65" y="588"/>
                  </a:lnTo>
                  <a:lnTo>
                    <a:pt x="66" y="588"/>
                  </a:lnTo>
                  <a:lnTo>
                    <a:pt x="109" y="504"/>
                  </a:lnTo>
                  <a:lnTo>
                    <a:pt x="131" y="504"/>
                  </a:lnTo>
                  <a:lnTo>
                    <a:pt x="72" y="617"/>
                  </a:lnTo>
                  <a:lnTo>
                    <a:pt x="68" y="624"/>
                  </a:lnTo>
                  <a:lnTo>
                    <a:pt x="64" y="633"/>
                  </a:lnTo>
                  <a:lnTo>
                    <a:pt x="56" y="640"/>
                  </a:lnTo>
                  <a:lnTo>
                    <a:pt x="48" y="646"/>
                  </a:lnTo>
                  <a:lnTo>
                    <a:pt x="36" y="647"/>
                  </a:lnTo>
                  <a:lnTo>
                    <a:pt x="32" y="647"/>
                  </a:lnTo>
                  <a:lnTo>
                    <a:pt x="28" y="647"/>
                  </a:lnTo>
                  <a:lnTo>
                    <a:pt x="25" y="647"/>
                  </a:lnTo>
                  <a:lnTo>
                    <a:pt x="22" y="646"/>
                  </a:lnTo>
                  <a:lnTo>
                    <a:pt x="23" y="627"/>
                  </a:lnTo>
                  <a:lnTo>
                    <a:pt x="26" y="627"/>
                  </a:lnTo>
                  <a:lnTo>
                    <a:pt x="29" y="629"/>
                  </a:lnTo>
                  <a:lnTo>
                    <a:pt x="33" y="629"/>
                  </a:lnTo>
                  <a:lnTo>
                    <a:pt x="40" y="627"/>
                  </a:lnTo>
                  <a:lnTo>
                    <a:pt x="45" y="623"/>
                  </a:lnTo>
                  <a:lnTo>
                    <a:pt x="50" y="619"/>
                  </a:lnTo>
                  <a:lnTo>
                    <a:pt x="53" y="614"/>
                  </a:lnTo>
                  <a:lnTo>
                    <a:pt x="54" y="609"/>
                  </a:lnTo>
                  <a:lnTo>
                    <a:pt x="0" y="504"/>
                  </a:lnTo>
                  <a:close/>
                  <a:moveTo>
                    <a:pt x="914" y="502"/>
                  </a:moveTo>
                  <a:lnTo>
                    <a:pt x="931" y="503"/>
                  </a:lnTo>
                  <a:lnTo>
                    <a:pt x="947" y="507"/>
                  </a:lnTo>
                  <a:lnTo>
                    <a:pt x="944" y="528"/>
                  </a:lnTo>
                  <a:lnTo>
                    <a:pt x="931" y="521"/>
                  </a:lnTo>
                  <a:lnTo>
                    <a:pt x="916" y="519"/>
                  </a:lnTo>
                  <a:lnTo>
                    <a:pt x="897" y="522"/>
                  </a:lnTo>
                  <a:lnTo>
                    <a:pt x="882" y="530"/>
                  </a:lnTo>
                  <a:lnTo>
                    <a:pt x="871" y="542"/>
                  </a:lnTo>
                  <a:lnTo>
                    <a:pt x="864" y="557"/>
                  </a:lnTo>
                  <a:lnTo>
                    <a:pt x="861" y="575"/>
                  </a:lnTo>
                  <a:lnTo>
                    <a:pt x="864" y="593"/>
                  </a:lnTo>
                  <a:lnTo>
                    <a:pt x="872" y="609"/>
                  </a:lnTo>
                  <a:lnTo>
                    <a:pt x="883" y="621"/>
                  </a:lnTo>
                  <a:lnTo>
                    <a:pt x="897" y="627"/>
                  </a:lnTo>
                  <a:lnTo>
                    <a:pt x="914" y="631"/>
                  </a:lnTo>
                  <a:lnTo>
                    <a:pt x="925" y="630"/>
                  </a:lnTo>
                  <a:lnTo>
                    <a:pt x="937" y="627"/>
                  </a:lnTo>
                  <a:lnTo>
                    <a:pt x="946" y="623"/>
                  </a:lnTo>
                  <a:lnTo>
                    <a:pt x="947" y="644"/>
                  </a:lnTo>
                  <a:lnTo>
                    <a:pt x="935" y="647"/>
                  </a:lnTo>
                  <a:lnTo>
                    <a:pt x="924" y="648"/>
                  </a:lnTo>
                  <a:lnTo>
                    <a:pt x="914" y="649"/>
                  </a:lnTo>
                  <a:lnTo>
                    <a:pt x="893" y="646"/>
                  </a:lnTo>
                  <a:lnTo>
                    <a:pt x="875" y="639"/>
                  </a:lnTo>
                  <a:lnTo>
                    <a:pt x="860" y="629"/>
                  </a:lnTo>
                  <a:lnTo>
                    <a:pt x="849" y="614"/>
                  </a:lnTo>
                  <a:lnTo>
                    <a:pt x="842" y="595"/>
                  </a:lnTo>
                  <a:lnTo>
                    <a:pt x="839" y="575"/>
                  </a:lnTo>
                  <a:lnTo>
                    <a:pt x="842" y="554"/>
                  </a:lnTo>
                  <a:lnTo>
                    <a:pt x="849" y="536"/>
                  </a:lnTo>
                  <a:lnTo>
                    <a:pt x="861" y="521"/>
                  </a:lnTo>
                  <a:lnTo>
                    <a:pt x="876" y="511"/>
                  </a:lnTo>
                  <a:lnTo>
                    <a:pt x="894" y="504"/>
                  </a:lnTo>
                  <a:lnTo>
                    <a:pt x="914" y="502"/>
                  </a:lnTo>
                  <a:close/>
                  <a:moveTo>
                    <a:pt x="232" y="284"/>
                  </a:moveTo>
                  <a:lnTo>
                    <a:pt x="218" y="287"/>
                  </a:lnTo>
                  <a:lnTo>
                    <a:pt x="206" y="293"/>
                  </a:lnTo>
                  <a:lnTo>
                    <a:pt x="198" y="302"/>
                  </a:lnTo>
                  <a:lnTo>
                    <a:pt x="191" y="313"/>
                  </a:lnTo>
                  <a:lnTo>
                    <a:pt x="187" y="326"/>
                  </a:lnTo>
                  <a:lnTo>
                    <a:pt x="186" y="340"/>
                  </a:lnTo>
                  <a:lnTo>
                    <a:pt x="187" y="354"/>
                  </a:lnTo>
                  <a:lnTo>
                    <a:pt x="190" y="367"/>
                  </a:lnTo>
                  <a:lnTo>
                    <a:pt x="197" y="379"/>
                  </a:lnTo>
                  <a:lnTo>
                    <a:pt x="206" y="387"/>
                  </a:lnTo>
                  <a:lnTo>
                    <a:pt x="218" y="394"/>
                  </a:lnTo>
                  <a:lnTo>
                    <a:pt x="232" y="396"/>
                  </a:lnTo>
                  <a:lnTo>
                    <a:pt x="247" y="394"/>
                  </a:lnTo>
                  <a:lnTo>
                    <a:pt x="259" y="387"/>
                  </a:lnTo>
                  <a:lnTo>
                    <a:pt x="268" y="379"/>
                  </a:lnTo>
                  <a:lnTo>
                    <a:pt x="274" y="367"/>
                  </a:lnTo>
                  <a:lnTo>
                    <a:pt x="278" y="354"/>
                  </a:lnTo>
                  <a:lnTo>
                    <a:pt x="279" y="340"/>
                  </a:lnTo>
                  <a:lnTo>
                    <a:pt x="278" y="326"/>
                  </a:lnTo>
                  <a:lnTo>
                    <a:pt x="274" y="313"/>
                  </a:lnTo>
                  <a:lnTo>
                    <a:pt x="267" y="302"/>
                  </a:lnTo>
                  <a:lnTo>
                    <a:pt x="259" y="293"/>
                  </a:lnTo>
                  <a:lnTo>
                    <a:pt x="247" y="287"/>
                  </a:lnTo>
                  <a:lnTo>
                    <a:pt x="232" y="284"/>
                  </a:lnTo>
                  <a:close/>
                  <a:moveTo>
                    <a:pt x="2023" y="269"/>
                  </a:moveTo>
                  <a:lnTo>
                    <a:pt x="2044" y="269"/>
                  </a:lnTo>
                  <a:lnTo>
                    <a:pt x="2044" y="380"/>
                  </a:lnTo>
                  <a:lnTo>
                    <a:pt x="2044" y="380"/>
                  </a:lnTo>
                  <a:lnTo>
                    <a:pt x="2110" y="269"/>
                  </a:lnTo>
                  <a:lnTo>
                    <a:pt x="2132" y="269"/>
                  </a:lnTo>
                  <a:lnTo>
                    <a:pt x="2132" y="411"/>
                  </a:lnTo>
                  <a:lnTo>
                    <a:pt x="2111" y="411"/>
                  </a:lnTo>
                  <a:lnTo>
                    <a:pt x="2111" y="302"/>
                  </a:lnTo>
                  <a:lnTo>
                    <a:pt x="2111" y="302"/>
                  </a:lnTo>
                  <a:lnTo>
                    <a:pt x="2044" y="411"/>
                  </a:lnTo>
                  <a:lnTo>
                    <a:pt x="2023" y="411"/>
                  </a:lnTo>
                  <a:lnTo>
                    <a:pt x="2023" y="269"/>
                  </a:lnTo>
                  <a:close/>
                  <a:moveTo>
                    <a:pt x="1868" y="269"/>
                  </a:moveTo>
                  <a:lnTo>
                    <a:pt x="1888" y="269"/>
                  </a:lnTo>
                  <a:lnTo>
                    <a:pt x="1888" y="380"/>
                  </a:lnTo>
                  <a:lnTo>
                    <a:pt x="1888" y="380"/>
                  </a:lnTo>
                  <a:lnTo>
                    <a:pt x="1955" y="269"/>
                  </a:lnTo>
                  <a:lnTo>
                    <a:pt x="1976" y="269"/>
                  </a:lnTo>
                  <a:lnTo>
                    <a:pt x="1976" y="411"/>
                  </a:lnTo>
                  <a:lnTo>
                    <a:pt x="1956" y="411"/>
                  </a:lnTo>
                  <a:lnTo>
                    <a:pt x="1956" y="302"/>
                  </a:lnTo>
                  <a:lnTo>
                    <a:pt x="1956" y="302"/>
                  </a:lnTo>
                  <a:lnTo>
                    <a:pt x="1888" y="411"/>
                  </a:lnTo>
                  <a:lnTo>
                    <a:pt x="1868" y="411"/>
                  </a:lnTo>
                  <a:lnTo>
                    <a:pt x="1868" y="269"/>
                  </a:lnTo>
                  <a:close/>
                  <a:moveTo>
                    <a:pt x="1723" y="269"/>
                  </a:moveTo>
                  <a:lnTo>
                    <a:pt x="1744" y="269"/>
                  </a:lnTo>
                  <a:lnTo>
                    <a:pt x="1744" y="332"/>
                  </a:lnTo>
                  <a:lnTo>
                    <a:pt x="1805" y="269"/>
                  </a:lnTo>
                  <a:lnTo>
                    <a:pt x="1832" y="269"/>
                  </a:lnTo>
                  <a:lnTo>
                    <a:pt x="1765" y="336"/>
                  </a:lnTo>
                  <a:lnTo>
                    <a:pt x="1837" y="411"/>
                  </a:lnTo>
                  <a:lnTo>
                    <a:pt x="1807" y="411"/>
                  </a:lnTo>
                  <a:lnTo>
                    <a:pt x="1744" y="341"/>
                  </a:lnTo>
                  <a:lnTo>
                    <a:pt x="1744" y="411"/>
                  </a:lnTo>
                  <a:lnTo>
                    <a:pt x="1723" y="411"/>
                  </a:lnTo>
                  <a:lnTo>
                    <a:pt x="1723" y="269"/>
                  </a:lnTo>
                  <a:close/>
                  <a:moveTo>
                    <a:pt x="1469" y="269"/>
                  </a:moveTo>
                  <a:lnTo>
                    <a:pt x="1549" y="269"/>
                  </a:lnTo>
                  <a:lnTo>
                    <a:pt x="1549" y="287"/>
                  </a:lnTo>
                  <a:lnTo>
                    <a:pt x="1490" y="287"/>
                  </a:lnTo>
                  <a:lnTo>
                    <a:pt x="1490" y="328"/>
                  </a:lnTo>
                  <a:lnTo>
                    <a:pt x="1543" y="328"/>
                  </a:lnTo>
                  <a:lnTo>
                    <a:pt x="1543" y="347"/>
                  </a:lnTo>
                  <a:lnTo>
                    <a:pt x="1490" y="347"/>
                  </a:lnTo>
                  <a:lnTo>
                    <a:pt x="1490" y="393"/>
                  </a:lnTo>
                  <a:lnTo>
                    <a:pt x="1549" y="393"/>
                  </a:lnTo>
                  <a:lnTo>
                    <a:pt x="1549" y="411"/>
                  </a:lnTo>
                  <a:lnTo>
                    <a:pt x="1469" y="411"/>
                  </a:lnTo>
                  <a:lnTo>
                    <a:pt x="1469" y="269"/>
                  </a:lnTo>
                  <a:close/>
                  <a:moveTo>
                    <a:pt x="1337" y="269"/>
                  </a:moveTo>
                  <a:lnTo>
                    <a:pt x="1357" y="269"/>
                  </a:lnTo>
                  <a:lnTo>
                    <a:pt x="1357" y="292"/>
                  </a:lnTo>
                  <a:lnTo>
                    <a:pt x="1358" y="307"/>
                  </a:lnTo>
                  <a:lnTo>
                    <a:pt x="1362" y="319"/>
                  </a:lnTo>
                  <a:lnTo>
                    <a:pt x="1369" y="328"/>
                  </a:lnTo>
                  <a:lnTo>
                    <a:pt x="1378" y="334"/>
                  </a:lnTo>
                  <a:lnTo>
                    <a:pt x="1392" y="336"/>
                  </a:lnTo>
                  <a:lnTo>
                    <a:pt x="1398" y="336"/>
                  </a:lnTo>
                  <a:lnTo>
                    <a:pt x="1403" y="335"/>
                  </a:lnTo>
                  <a:lnTo>
                    <a:pt x="1403" y="269"/>
                  </a:lnTo>
                  <a:lnTo>
                    <a:pt x="1423" y="269"/>
                  </a:lnTo>
                  <a:lnTo>
                    <a:pt x="1423" y="411"/>
                  </a:lnTo>
                  <a:lnTo>
                    <a:pt x="1403" y="411"/>
                  </a:lnTo>
                  <a:lnTo>
                    <a:pt x="1403" y="353"/>
                  </a:lnTo>
                  <a:lnTo>
                    <a:pt x="1398" y="353"/>
                  </a:lnTo>
                  <a:lnTo>
                    <a:pt x="1392" y="354"/>
                  </a:lnTo>
                  <a:lnTo>
                    <a:pt x="1376" y="352"/>
                  </a:lnTo>
                  <a:lnTo>
                    <a:pt x="1362" y="348"/>
                  </a:lnTo>
                  <a:lnTo>
                    <a:pt x="1352" y="339"/>
                  </a:lnTo>
                  <a:lnTo>
                    <a:pt x="1343" y="327"/>
                  </a:lnTo>
                  <a:lnTo>
                    <a:pt x="1339" y="312"/>
                  </a:lnTo>
                  <a:lnTo>
                    <a:pt x="1337" y="294"/>
                  </a:lnTo>
                  <a:lnTo>
                    <a:pt x="1337" y="269"/>
                  </a:lnTo>
                  <a:close/>
                  <a:moveTo>
                    <a:pt x="1192" y="269"/>
                  </a:moveTo>
                  <a:lnTo>
                    <a:pt x="1212" y="269"/>
                  </a:lnTo>
                  <a:lnTo>
                    <a:pt x="1212" y="380"/>
                  </a:lnTo>
                  <a:lnTo>
                    <a:pt x="1213" y="380"/>
                  </a:lnTo>
                  <a:lnTo>
                    <a:pt x="1280" y="269"/>
                  </a:lnTo>
                  <a:lnTo>
                    <a:pt x="1301" y="269"/>
                  </a:lnTo>
                  <a:lnTo>
                    <a:pt x="1301" y="411"/>
                  </a:lnTo>
                  <a:lnTo>
                    <a:pt x="1281" y="411"/>
                  </a:lnTo>
                  <a:lnTo>
                    <a:pt x="1281" y="302"/>
                  </a:lnTo>
                  <a:lnTo>
                    <a:pt x="1280" y="302"/>
                  </a:lnTo>
                  <a:lnTo>
                    <a:pt x="1213" y="411"/>
                  </a:lnTo>
                  <a:lnTo>
                    <a:pt x="1192" y="411"/>
                  </a:lnTo>
                  <a:lnTo>
                    <a:pt x="1192" y="269"/>
                  </a:lnTo>
                  <a:close/>
                  <a:moveTo>
                    <a:pt x="1037" y="269"/>
                  </a:moveTo>
                  <a:lnTo>
                    <a:pt x="1057" y="269"/>
                  </a:lnTo>
                  <a:lnTo>
                    <a:pt x="1057" y="328"/>
                  </a:lnTo>
                  <a:lnTo>
                    <a:pt x="1126" y="328"/>
                  </a:lnTo>
                  <a:lnTo>
                    <a:pt x="1126" y="269"/>
                  </a:lnTo>
                  <a:lnTo>
                    <a:pt x="1146" y="269"/>
                  </a:lnTo>
                  <a:lnTo>
                    <a:pt x="1146" y="411"/>
                  </a:lnTo>
                  <a:lnTo>
                    <a:pt x="1126" y="411"/>
                  </a:lnTo>
                  <a:lnTo>
                    <a:pt x="1126" y="347"/>
                  </a:lnTo>
                  <a:lnTo>
                    <a:pt x="1057" y="347"/>
                  </a:lnTo>
                  <a:lnTo>
                    <a:pt x="1057" y="411"/>
                  </a:lnTo>
                  <a:lnTo>
                    <a:pt x="1037" y="411"/>
                  </a:lnTo>
                  <a:lnTo>
                    <a:pt x="1037" y="269"/>
                  </a:lnTo>
                  <a:close/>
                  <a:moveTo>
                    <a:pt x="880" y="269"/>
                  </a:moveTo>
                  <a:lnTo>
                    <a:pt x="905" y="269"/>
                  </a:lnTo>
                  <a:lnTo>
                    <a:pt x="942" y="324"/>
                  </a:lnTo>
                  <a:lnTo>
                    <a:pt x="980" y="269"/>
                  </a:lnTo>
                  <a:lnTo>
                    <a:pt x="1003" y="269"/>
                  </a:lnTo>
                  <a:lnTo>
                    <a:pt x="955" y="337"/>
                  </a:lnTo>
                  <a:lnTo>
                    <a:pt x="1008" y="411"/>
                  </a:lnTo>
                  <a:lnTo>
                    <a:pt x="982" y="411"/>
                  </a:lnTo>
                  <a:lnTo>
                    <a:pt x="940" y="351"/>
                  </a:lnTo>
                  <a:lnTo>
                    <a:pt x="899" y="411"/>
                  </a:lnTo>
                  <a:lnTo>
                    <a:pt x="876" y="411"/>
                  </a:lnTo>
                  <a:lnTo>
                    <a:pt x="927" y="337"/>
                  </a:lnTo>
                  <a:lnTo>
                    <a:pt x="880" y="269"/>
                  </a:lnTo>
                  <a:close/>
                  <a:moveTo>
                    <a:pt x="771" y="269"/>
                  </a:moveTo>
                  <a:lnTo>
                    <a:pt x="851" y="269"/>
                  </a:lnTo>
                  <a:lnTo>
                    <a:pt x="851" y="287"/>
                  </a:lnTo>
                  <a:lnTo>
                    <a:pt x="791" y="287"/>
                  </a:lnTo>
                  <a:lnTo>
                    <a:pt x="791" y="328"/>
                  </a:lnTo>
                  <a:lnTo>
                    <a:pt x="846" y="328"/>
                  </a:lnTo>
                  <a:lnTo>
                    <a:pt x="846" y="347"/>
                  </a:lnTo>
                  <a:lnTo>
                    <a:pt x="791" y="347"/>
                  </a:lnTo>
                  <a:lnTo>
                    <a:pt x="791" y="393"/>
                  </a:lnTo>
                  <a:lnTo>
                    <a:pt x="851" y="393"/>
                  </a:lnTo>
                  <a:lnTo>
                    <a:pt x="851" y="411"/>
                  </a:lnTo>
                  <a:lnTo>
                    <a:pt x="771" y="411"/>
                  </a:lnTo>
                  <a:lnTo>
                    <a:pt x="771" y="269"/>
                  </a:lnTo>
                  <a:close/>
                  <a:moveTo>
                    <a:pt x="633" y="269"/>
                  </a:moveTo>
                  <a:lnTo>
                    <a:pt x="741" y="269"/>
                  </a:lnTo>
                  <a:lnTo>
                    <a:pt x="741" y="287"/>
                  </a:lnTo>
                  <a:lnTo>
                    <a:pt x="697" y="287"/>
                  </a:lnTo>
                  <a:lnTo>
                    <a:pt x="697" y="411"/>
                  </a:lnTo>
                  <a:lnTo>
                    <a:pt x="677" y="411"/>
                  </a:lnTo>
                  <a:lnTo>
                    <a:pt x="677" y="287"/>
                  </a:lnTo>
                  <a:lnTo>
                    <a:pt x="633" y="287"/>
                  </a:lnTo>
                  <a:lnTo>
                    <a:pt x="633" y="269"/>
                  </a:lnTo>
                  <a:close/>
                  <a:moveTo>
                    <a:pt x="494" y="269"/>
                  </a:moveTo>
                  <a:lnTo>
                    <a:pt x="515" y="269"/>
                  </a:lnTo>
                  <a:lnTo>
                    <a:pt x="515" y="380"/>
                  </a:lnTo>
                  <a:lnTo>
                    <a:pt x="515" y="380"/>
                  </a:lnTo>
                  <a:lnTo>
                    <a:pt x="582" y="269"/>
                  </a:lnTo>
                  <a:lnTo>
                    <a:pt x="603" y="269"/>
                  </a:lnTo>
                  <a:lnTo>
                    <a:pt x="603" y="411"/>
                  </a:lnTo>
                  <a:lnTo>
                    <a:pt x="582" y="411"/>
                  </a:lnTo>
                  <a:lnTo>
                    <a:pt x="582" y="302"/>
                  </a:lnTo>
                  <a:lnTo>
                    <a:pt x="582" y="302"/>
                  </a:lnTo>
                  <a:lnTo>
                    <a:pt x="516" y="411"/>
                  </a:lnTo>
                  <a:lnTo>
                    <a:pt x="494" y="411"/>
                  </a:lnTo>
                  <a:lnTo>
                    <a:pt x="494" y="269"/>
                  </a:lnTo>
                  <a:close/>
                  <a:moveTo>
                    <a:pt x="359" y="269"/>
                  </a:moveTo>
                  <a:lnTo>
                    <a:pt x="447" y="269"/>
                  </a:lnTo>
                  <a:lnTo>
                    <a:pt x="447" y="411"/>
                  </a:lnTo>
                  <a:lnTo>
                    <a:pt x="427" y="411"/>
                  </a:lnTo>
                  <a:lnTo>
                    <a:pt x="427" y="287"/>
                  </a:lnTo>
                  <a:lnTo>
                    <a:pt x="380" y="287"/>
                  </a:lnTo>
                  <a:lnTo>
                    <a:pt x="380" y="328"/>
                  </a:lnTo>
                  <a:lnTo>
                    <a:pt x="380" y="342"/>
                  </a:lnTo>
                  <a:lnTo>
                    <a:pt x="379" y="357"/>
                  </a:lnTo>
                  <a:lnTo>
                    <a:pt x="378" y="371"/>
                  </a:lnTo>
                  <a:lnTo>
                    <a:pt x="374" y="384"/>
                  </a:lnTo>
                  <a:lnTo>
                    <a:pt x="370" y="396"/>
                  </a:lnTo>
                  <a:lnTo>
                    <a:pt x="363" y="406"/>
                  </a:lnTo>
                  <a:lnTo>
                    <a:pt x="354" y="411"/>
                  </a:lnTo>
                  <a:lnTo>
                    <a:pt x="341" y="413"/>
                  </a:lnTo>
                  <a:lnTo>
                    <a:pt x="335" y="413"/>
                  </a:lnTo>
                  <a:lnTo>
                    <a:pt x="329" y="412"/>
                  </a:lnTo>
                  <a:lnTo>
                    <a:pt x="325" y="411"/>
                  </a:lnTo>
                  <a:lnTo>
                    <a:pt x="325" y="394"/>
                  </a:lnTo>
                  <a:lnTo>
                    <a:pt x="329" y="395"/>
                  </a:lnTo>
                  <a:lnTo>
                    <a:pt x="334" y="395"/>
                  </a:lnTo>
                  <a:lnTo>
                    <a:pt x="338" y="396"/>
                  </a:lnTo>
                  <a:lnTo>
                    <a:pt x="345" y="393"/>
                  </a:lnTo>
                  <a:lnTo>
                    <a:pt x="351" y="386"/>
                  </a:lnTo>
                  <a:lnTo>
                    <a:pt x="355" y="376"/>
                  </a:lnTo>
                  <a:lnTo>
                    <a:pt x="357" y="363"/>
                  </a:lnTo>
                  <a:lnTo>
                    <a:pt x="359" y="349"/>
                  </a:lnTo>
                  <a:lnTo>
                    <a:pt x="359" y="334"/>
                  </a:lnTo>
                  <a:lnTo>
                    <a:pt x="359" y="321"/>
                  </a:lnTo>
                  <a:lnTo>
                    <a:pt x="359" y="269"/>
                  </a:lnTo>
                  <a:close/>
                  <a:moveTo>
                    <a:pt x="18" y="269"/>
                  </a:moveTo>
                  <a:lnTo>
                    <a:pt x="126" y="269"/>
                  </a:lnTo>
                  <a:lnTo>
                    <a:pt x="126" y="411"/>
                  </a:lnTo>
                  <a:lnTo>
                    <a:pt x="105" y="411"/>
                  </a:lnTo>
                  <a:lnTo>
                    <a:pt x="105" y="287"/>
                  </a:lnTo>
                  <a:lnTo>
                    <a:pt x="37" y="287"/>
                  </a:lnTo>
                  <a:lnTo>
                    <a:pt x="37" y="411"/>
                  </a:lnTo>
                  <a:lnTo>
                    <a:pt x="18" y="411"/>
                  </a:lnTo>
                  <a:lnTo>
                    <a:pt x="18" y="269"/>
                  </a:lnTo>
                  <a:close/>
                  <a:moveTo>
                    <a:pt x="1658" y="267"/>
                  </a:moveTo>
                  <a:lnTo>
                    <a:pt x="1674" y="268"/>
                  </a:lnTo>
                  <a:lnTo>
                    <a:pt x="1689" y="273"/>
                  </a:lnTo>
                  <a:lnTo>
                    <a:pt x="1688" y="293"/>
                  </a:lnTo>
                  <a:lnTo>
                    <a:pt x="1674" y="287"/>
                  </a:lnTo>
                  <a:lnTo>
                    <a:pt x="1658" y="284"/>
                  </a:lnTo>
                  <a:lnTo>
                    <a:pt x="1640" y="288"/>
                  </a:lnTo>
                  <a:lnTo>
                    <a:pt x="1625" y="295"/>
                  </a:lnTo>
                  <a:lnTo>
                    <a:pt x="1614" y="307"/>
                  </a:lnTo>
                  <a:lnTo>
                    <a:pt x="1607" y="322"/>
                  </a:lnTo>
                  <a:lnTo>
                    <a:pt x="1605" y="340"/>
                  </a:lnTo>
                  <a:lnTo>
                    <a:pt x="1607" y="358"/>
                  </a:lnTo>
                  <a:lnTo>
                    <a:pt x="1614" y="375"/>
                  </a:lnTo>
                  <a:lnTo>
                    <a:pt x="1626" y="385"/>
                  </a:lnTo>
                  <a:lnTo>
                    <a:pt x="1641" y="393"/>
                  </a:lnTo>
                  <a:lnTo>
                    <a:pt x="1658" y="396"/>
                  </a:lnTo>
                  <a:lnTo>
                    <a:pt x="1669" y="395"/>
                  </a:lnTo>
                  <a:lnTo>
                    <a:pt x="1680" y="393"/>
                  </a:lnTo>
                  <a:lnTo>
                    <a:pt x="1688" y="388"/>
                  </a:lnTo>
                  <a:lnTo>
                    <a:pt x="1689" y="409"/>
                  </a:lnTo>
                  <a:lnTo>
                    <a:pt x="1678" y="412"/>
                  </a:lnTo>
                  <a:lnTo>
                    <a:pt x="1667" y="413"/>
                  </a:lnTo>
                  <a:lnTo>
                    <a:pt x="1657" y="413"/>
                  </a:lnTo>
                  <a:lnTo>
                    <a:pt x="1637" y="411"/>
                  </a:lnTo>
                  <a:lnTo>
                    <a:pt x="1618" y="405"/>
                  </a:lnTo>
                  <a:lnTo>
                    <a:pt x="1603" y="394"/>
                  </a:lnTo>
                  <a:lnTo>
                    <a:pt x="1592" y="379"/>
                  </a:lnTo>
                  <a:lnTo>
                    <a:pt x="1585" y="361"/>
                  </a:lnTo>
                  <a:lnTo>
                    <a:pt x="1583" y="339"/>
                  </a:lnTo>
                  <a:lnTo>
                    <a:pt x="1585" y="319"/>
                  </a:lnTo>
                  <a:lnTo>
                    <a:pt x="1593" y="302"/>
                  </a:lnTo>
                  <a:lnTo>
                    <a:pt x="1603" y="287"/>
                  </a:lnTo>
                  <a:lnTo>
                    <a:pt x="1618" y="276"/>
                  </a:lnTo>
                  <a:lnTo>
                    <a:pt x="1637" y="269"/>
                  </a:lnTo>
                  <a:lnTo>
                    <a:pt x="1658" y="267"/>
                  </a:lnTo>
                  <a:close/>
                  <a:moveTo>
                    <a:pt x="232" y="267"/>
                  </a:moveTo>
                  <a:lnTo>
                    <a:pt x="252" y="269"/>
                  </a:lnTo>
                  <a:lnTo>
                    <a:pt x="269" y="277"/>
                  </a:lnTo>
                  <a:lnTo>
                    <a:pt x="282" y="288"/>
                  </a:lnTo>
                  <a:lnTo>
                    <a:pt x="292" y="303"/>
                  </a:lnTo>
                  <a:lnTo>
                    <a:pt x="298" y="320"/>
                  </a:lnTo>
                  <a:lnTo>
                    <a:pt x="300" y="340"/>
                  </a:lnTo>
                  <a:lnTo>
                    <a:pt x="298" y="361"/>
                  </a:lnTo>
                  <a:lnTo>
                    <a:pt x="292" y="378"/>
                  </a:lnTo>
                  <a:lnTo>
                    <a:pt x="282" y="393"/>
                  </a:lnTo>
                  <a:lnTo>
                    <a:pt x="269" y="405"/>
                  </a:lnTo>
                  <a:lnTo>
                    <a:pt x="252" y="411"/>
                  </a:lnTo>
                  <a:lnTo>
                    <a:pt x="232" y="413"/>
                  </a:lnTo>
                  <a:lnTo>
                    <a:pt x="213" y="411"/>
                  </a:lnTo>
                  <a:lnTo>
                    <a:pt x="195" y="405"/>
                  </a:lnTo>
                  <a:lnTo>
                    <a:pt x="182" y="393"/>
                  </a:lnTo>
                  <a:lnTo>
                    <a:pt x="172" y="378"/>
                  </a:lnTo>
                  <a:lnTo>
                    <a:pt x="167" y="361"/>
                  </a:lnTo>
                  <a:lnTo>
                    <a:pt x="164" y="340"/>
                  </a:lnTo>
                  <a:lnTo>
                    <a:pt x="167" y="320"/>
                  </a:lnTo>
                  <a:lnTo>
                    <a:pt x="172" y="303"/>
                  </a:lnTo>
                  <a:lnTo>
                    <a:pt x="182" y="288"/>
                  </a:lnTo>
                  <a:lnTo>
                    <a:pt x="195" y="277"/>
                  </a:lnTo>
                  <a:lnTo>
                    <a:pt x="213" y="269"/>
                  </a:lnTo>
                  <a:lnTo>
                    <a:pt x="232" y="267"/>
                  </a:lnTo>
                  <a:close/>
                  <a:moveTo>
                    <a:pt x="2052" y="236"/>
                  </a:moveTo>
                  <a:lnTo>
                    <a:pt x="2059" y="241"/>
                  </a:lnTo>
                  <a:lnTo>
                    <a:pt x="2068" y="243"/>
                  </a:lnTo>
                  <a:lnTo>
                    <a:pt x="2077" y="244"/>
                  </a:lnTo>
                  <a:lnTo>
                    <a:pt x="2087" y="243"/>
                  </a:lnTo>
                  <a:lnTo>
                    <a:pt x="2096" y="241"/>
                  </a:lnTo>
                  <a:lnTo>
                    <a:pt x="2103" y="236"/>
                  </a:lnTo>
                  <a:lnTo>
                    <a:pt x="2106" y="254"/>
                  </a:lnTo>
                  <a:lnTo>
                    <a:pt x="2097" y="257"/>
                  </a:lnTo>
                  <a:lnTo>
                    <a:pt x="2087" y="259"/>
                  </a:lnTo>
                  <a:lnTo>
                    <a:pt x="2077" y="260"/>
                  </a:lnTo>
                  <a:lnTo>
                    <a:pt x="2068" y="259"/>
                  </a:lnTo>
                  <a:lnTo>
                    <a:pt x="2058" y="257"/>
                  </a:lnTo>
                  <a:lnTo>
                    <a:pt x="2049" y="254"/>
                  </a:lnTo>
                  <a:lnTo>
                    <a:pt x="2052" y="236"/>
                  </a:lnTo>
                  <a:close/>
                  <a:moveTo>
                    <a:pt x="199" y="50"/>
                  </a:moveTo>
                  <a:lnTo>
                    <a:pt x="185" y="52"/>
                  </a:lnTo>
                  <a:lnTo>
                    <a:pt x="173" y="57"/>
                  </a:lnTo>
                  <a:lnTo>
                    <a:pt x="163" y="67"/>
                  </a:lnTo>
                  <a:lnTo>
                    <a:pt x="157" y="78"/>
                  </a:lnTo>
                  <a:lnTo>
                    <a:pt x="154" y="92"/>
                  </a:lnTo>
                  <a:lnTo>
                    <a:pt x="152" y="105"/>
                  </a:lnTo>
                  <a:lnTo>
                    <a:pt x="153" y="119"/>
                  </a:lnTo>
                  <a:lnTo>
                    <a:pt x="157" y="132"/>
                  </a:lnTo>
                  <a:lnTo>
                    <a:pt x="163" y="143"/>
                  </a:lnTo>
                  <a:lnTo>
                    <a:pt x="172" y="153"/>
                  </a:lnTo>
                  <a:lnTo>
                    <a:pt x="184" y="158"/>
                  </a:lnTo>
                  <a:lnTo>
                    <a:pt x="199" y="160"/>
                  </a:lnTo>
                  <a:lnTo>
                    <a:pt x="214" y="158"/>
                  </a:lnTo>
                  <a:lnTo>
                    <a:pt x="225" y="153"/>
                  </a:lnTo>
                  <a:lnTo>
                    <a:pt x="234" y="143"/>
                  </a:lnTo>
                  <a:lnTo>
                    <a:pt x="240" y="132"/>
                  </a:lnTo>
                  <a:lnTo>
                    <a:pt x="244" y="119"/>
                  </a:lnTo>
                  <a:lnTo>
                    <a:pt x="245" y="105"/>
                  </a:lnTo>
                  <a:lnTo>
                    <a:pt x="244" y="92"/>
                  </a:lnTo>
                  <a:lnTo>
                    <a:pt x="240" y="78"/>
                  </a:lnTo>
                  <a:lnTo>
                    <a:pt x="234" y="67"/>
                  </a:lnTo>
                  <a:lnTo>
                    <a:pt x="224" y="57"/>
                  </a:lnTo>
                  <a:lnTo>
                    <a:pt x="213" y="52"/>
                  </a:lnTo>
                  <a:lnTo>
                    <a:pt x="199" y="50"/>
                  </a:lnTo>
                  <a:close/>
                  <a:moveTo>
                    <a:pt x="938" y="35"/>
                  </a:moveTo>
                  <a:lnTo>
                    <a:pt x="958" y="35"/>
                  </a:lnTo>
                  <a:lnTo>
                    <a:pt x="958" y="145"/>
                  </a:lnTo>
                  <a:lnTo>
                    <a:pt x="958" y="145"/>
                  </a:lnTo>
                  <a:lnTo>
                    <a:pt x="1026" y="35"/>
                  </a:lnTo>
                  <a:lnTo>
                    <a:pt x="1046" y="35"/>
                  </a:lnTo>
                  <a:lnTo>
                    <a:pt x="1046" y="176"/>
                  </a:lnTo>
                  <a:lnTo>
                    <a:pt x="1026" y="176"/>
                  </a:lnTo>
                  <a:lnTo>
                    <a:pt x="1026" y="66"/>
                  </a:lnTo>
                  <a:lnTo>
                    <a:pt x="1026" y="66"/>
                  </a:lnTo>
                  <a:lnTo>
                    <a:pt x="959" y="176"/>
                  </a:lnTo>
                  <a:lnTo>
                    <a:pt x="938" y="176"/>
                  </a:lnTo>
                  <a:lnTo>
                    <a:pt x="938" y="35"/>
                  </a:lnTo>
                  <a:close/>
                  <a:moveTo>
                    <a:pt x="783" y="35"/>
                  </a:moveTo>
                  <a:lnTo>
                    <a:pt x="803" y="35"/>
                  </a:lnTo>
                  <a:lnTo>
                    <a:pt x="803" y="145"/>
                  </a:lnTo>
                  <a:lnTo>
                    <a:pt x="803" y="145"/>
                  </a:lnTo>
                  <a:lnTo>
                    <a:pt x="871" y="35"/>
                  </a:lnTo>
                  <a:lnTo>
                    <a:pt x="891" y="35"/>
                  </a:lnTo>
                  <a:lnTo>
                    <a:pt x="891" y="176"/>
                  </a:lnTo>
                  <a:lnTo>
                    <a:pt x="871" y="176"/>
                  </a:lnTo>
                  <a:lnTo>
                    <a:pt x="871" y="66"/>
                  </a:lnTo>
                  <a:lnTo>
                    <a:pt x="871" y="66"/>
                  </a:lnTo>
                  <a:lnTo>
                    <a:pt x="804" y="176"/>
                  </a:lnTo>
                  <a:lnTo>
                    <a:pt x="783" y="176"/>
                  </a:lnTo>
                  <a:lnTo>
                    <a:pt x="783" y="35"/>
                  </a:lnTo>
                  <a:close/>
                  <a:moveTo>
                    <a:pt x="639" y="35"/>
                  </a:moveTo>
                  <a:lnTo>
                    <a:pt x="658" y="35"/>
                  </a:lnTo>
                  <a:lnTo>
                    <a:pt x="658" y="97"/>
                  </a:lnTo>
                  <a:lnTo>
                    <a:pt x="719" y="35"/>
                  </a:lnTo>
                  <a:lnTo>
                    <a:pt x="746" y="35"/>
                  </a:lnTo>
                  <a:lnTo>
                    <a:pt x="680" y="101"/>
                  </a:lnTo>
                  <a:lnTo>
                    <a:pt x="752" y="176"/>
                  </a:lnTo>
                  <a:lnTo>
                    <a:pt x="722" y="176"/>
                  </a:lnTo>
                  <a:lnTo>
                    <a:pt x="658" y="107"/>
                  </a:lnTo>
                  <a:lnTo>
                    <a:pt x="658" y="176"/>
                  </a:lnTo>
                  <a:lnTo>
                    <a:pt x="639" y="176"/>
                  </a:lnTo>
                  <a:lnTo>
                    <a:pt x="639" y="35"/>
                  </a:lnTo>
                  <a:close/>
                  <a:moveTo>
                    <a:pt x="305" y="35"/>
                  </a:moveTo>
                  <a:lnTo>
                    <a:pt x="338" y="35"/>
                  </a:lnTo>
                  <a:lnTo>
                    <a:pt x="383" y="152"/>
                  </a:lnTo>
                  <a:lnTo>
                    <a:pt x="426" y="35"/>
                  </a:lnTo>
                  <a:lnTo>
                    <a:pt x="460" y="35"/>
                  </a:lnTo>
                  <a:lnTo>
                    <a:pt x="460" y="176"/>
                  </a:lnTo>
                  <a:lnTo>
                    <a:pt x="440" y="176"/>
                  </a:lnTo>
                  <a:lnTo>
                    <a:pt x="440" y="53"/>
                  </a:lnTo>
                  <a:lnTo>
                    <a:pt x="439" y="53"/>
                  </a:lnTo>
                  <a:lnTo>
                    <a:pt x="392" y="176"/>
                  </a:lnTo>
                  <a:lnTo>
                    <a:pt x="372" y="176"/>
                  </a:lnTo>
                  <a:lnTo>
                    <a:pt x="325" y="53"/>
                  </a:lnTo>
                  <a:lnTo>
                    <a:pt x="325" y="53"/>
                  </a:lnTo>
                  <a:lnTo>
                    <a:pt x="325" y="176"/>
                  </a:lnTo>
                  <a:lnTo>
                    <a:pt x="305" y="176"/>
                  </a:lnTo>
                  <a:lnTo>
                    <a:pt x="305" y="35"/>
                  </a:lnTo>
                  <a:close/>
                  <a:moveTo>
                    <a:pt x="0" y="35"/>
                  </a:moveTo>
                  <a:lnTo>
                    <a:pt x="109" y="35"/>
                  </a:lnTo>
                  <a:lnTo>
                    <a:pt x="109" y="52"/>
                  </a:lnTo>
                  <a:lnTo>
                    <a:pt x="65" y="52"/>
                  </a:lnTo>
                  <a:lnTo>
                    <a:pt x="65" y="176"/>
                  </a:lnTo>
                  <a:lnTo>
                    <a:pt x="44" y="176"/>
                  </a:lnTo>
                  <a:lnTo>
                    <a:pt x="44" y="52"/>
                  </a:lnTo>
                  <a:lnTo>
                    <a:pt x="0" y="52"/>
                  </a:lnTo>
                  <a:lnTo>
                    <a:pt x="0" y="35"/>
                  </a:lnTo>
                  <a:close/>
                  <a:moveTo>
                    <a:pt x="573" y="31"/>
                  </a:moveTo>
                  <a:lnTo>
                    <a:pt x="589" y="33"/>
                  </a:lnTo>
                  <a:lnTo>
                    <a:pt x="604" y="38"/>
                  </a:lnTo>
                  <a:lnTo>
                    <a:pt x="603" y="57"/>
                  </a:lnTo>
                  <a:lnTo>
                    <a:pt x="589" y="52"/>
                  </a:lnTo>
                  <a:lnTo>
                    <a:pt x="574" y="50"/>
                  </a:lnTo>
                  <a:lnTo>
                    <a:pt x="555" y="52"/>
                  </a:lnTo>
                  <a:lnTo>
                    <a:pt x="540" y="60"/>
                  </a:lnTo>
                  <a:lnTo>
                    <a:pt x="529" y="72"/>
                  </a:lnTo>
                  <a:lnTo>
                    <a:pt x="521" y="87"/>
                  </a:lnTo>
                  <a:lnTo>
                    <a:pt x="519" y="105"/>
                  </a:lnTo>
                  <a:lnTo>
                    <a:pt x="521" y="124"/>
                  </a:lnTo>
                  <a:lnTo>
                    <a:pt x="530" y="139"/>
                  </a:lnTo>
                  <a:lnTo>
                    <a:pt x="540" y="150"/>
                  </a:lnTo>
                  <a:lnTo>
                    <a:pt x="555" y="158"/>
                  </a:lnTo>
                  <a:lnTo>
                    <a:pt x="573" y="160"/>
                  </a:lnTo>
                  <a:lnTo>
                    <a:pt x="583" y="160"/>
                  </a:lnTo>
                  <a:lnTo>
                    <a:pt x="594" y="157"/>
                  </a:lnTo>
                  <a:lnTo>
                    <a:pt x="604" y="154"/>
                  </a:lnTo>
                  <a:lnTo>
                    <a:pt x="605" y="173"/>
                  </a:lnTo>
                  <a:lnTo>
                    <a:pt x="593" y="177"/>
                  </a:lnTo>
                  <a:lnTo>
                    <a:pt x="582" y="178"/>
                  </a:lnTo>
                  <a:lnTo>
                    <a:pt x="573" y="178"/>
                  </a:lnTo>
                  <a:lnTo>
                    <a:pt x="551" y="176"/>
                  </a:lnTo>
                  <a:lnTo>
                    <a:pt x="533" y="170"/>
                  </a:lnTo>
                  <a:lnTo>
                    <a:pt x="518" y="158"/>
                  </a:lnTo>
                  <a:lnTo>
                    <a:pt x="507" y="144"/>
                  </a:lnTo>
                  <a:lnTo>
                    <a:pt x="500" y="126"/>
                  </a:lnTo>
                  <a:lnTo>
                    <a:pt x="498" y="104"/>
                  </a:lnTo>
                  <a:lnTo>
                    <a:pt x="500" y="84"/>
                  </a:lnTo>
                  <a:lnTo>
                    <a:pt x="507" y="66"/>
                  </a:lnTo>
                  <a:lnTo>
                    <a:pt x="519" y="52"/>
                  </a:lnTo>
                  <a:lnTo>
                    <a:pt x="534" y="41"/>
                  </a:lnTo>
                  <a:lnTo>
                    <a:pt x="552" y="34"/>
                  </a:lnTo>
                  <a:lnTo>
                    <a:pt x="573" y="31"/>
                  </a:lnTo>
                  <a:close/>
                  <a:moveTo>
                    <a:pt x="199" y="31"/>
                  </a:moveTo>
                  <a:lnTo>
                    <a:pt x="219" y="35"/>
                  </a:lnTo>
                  <a:lnTo>
                    <a:pt x="235" y="41"/>
                  </a:lnTo>
                  <a:lnTo>
                    <a:pt x="249" y="53"/>
                  </a:lnTo>
                  <a:lnTo>
                    <a:pt x="259" y="68"/>
                  </a:lnTo>
                  <a:lnTo>
                    <a:pt x="265" y="85"/>
                  </a:lnTo>
                  <a:lnTo>
                    <a:pt x="267" y="105"/>
                  </a:lnTo>
                  <a:lnTo>
                    <a:pt x="265" y="126"/>
                  </a:lnTo>
                  <a:lnTo>
                    <a:pt x="259" y="143"/>
                  </a:lnTo>
                  <a:lnTo>
                    <a:pt x="249" y="158"/>
                  </a:lnTo>
                  <a:lnTo>
                    <a:pt x="235" y="169"/>
                  </a:lnTo>
                  <a:lnTo>
                    <a:pt x="219" y="176"/>
                  </a:lnTo>
                  <a:lnTo>
                    <a:pt x="199" y="178"/>
                  </a:lnTo>
                  <a:lnTo>
                    <a:pt x="178" y="176"/>
                  </a:lnTo>
                  <a:lnTo>
                    <a:pt x="161" y="169"/>
                  </a:lnTo>
                  <a:lnTo>
                    <a:pt x="148" y="158"/>
                  </a:lnTo>
                  <a:lnTo>
                    <a:pt x="139" y="143"/>
                  </a:lnTo>
                  <a:lnTo>
                    <a:pt x="132" y="126"/>
                  </a:lnTo>
                  <a:lnTo>
                    <a:pt x="130" y="105"/>
                  </a:lnTo>
                  <a:lnTo>
                    <a:pt x="132" y="85"/>
                  </a:lnTo>
                  <a:lnTo>
                    <a:pt x="139" y="68"/>
                  </a:lnTo>
                  <a:lnTo>
                    <a:pt x="148" y="53"/>
                  </a:lnTo>
                  <a:lnTo>
                    <a:pt x="162" y="41"/>
                  </a:lnTo>
                  <a:lnTo>
                    <a:pt x="178" y="35"/>
                  </a:lnTo>
                  <a:lnTo>
                    <a:pt x="199" y="31"/>
                  </a:lnTo>
                  <a:close/>
                  <a:moveTo>
                    <a:pt x="967" y="0"/>
                  </a:moveTo>
                  <a:lnTo>
                    <a:pt x="973" y="5"/>
                  </a:lnTo>
                  <a:lnTo>
                    <a:pt x="983" y="8"/>
                  </a:lnTo>
                  <a:lnTo>
                    <a:pt x="992" y="9"/>
                  </a:lnTo>
                  <a:lnTo>
                    <a:pt x="1001" y="8"/>
                  </a:lnTo>
                  <a:lnTo>
                    <a:pt x="1011" y="5"/>
                  </a:lnTo>
                  <a:lnTo>
                    <a:pt x="1017" y="0"/>
                  </a:lnTo>
                  <a:lnTo>
                    <a:pt x="1021" y="19"/>
                  </a:lnTo>
                  <a:lnTo>
                    <a:pt x="1013" y="22"/>
                  </a:lnTo>
                  <a:lnTo>
                    <a:pt x="1001" y="24"/>
                  </a:lnTo>
                  <a:lnTo>
                    <a:pt x="992" y="24"/>
                  </a:lnTo>
                  <a:lnTo>
                    <a:pt x="983" y="24"/>
                  </a:lnTo>
                  <a:lnTo>
                    <a:pt x="972" y="22"/>
                  </a:lnTo>
                  <a:lnTo>
                    <a:pt x="965" y="19"/>
                  </a:lnTo>
                  <a:lnTo>
                    <a:pt x="967" y="0"/>
                  </a:lnTo>
                  <a:close/>
                </a:path>
              </a:pathLst>
            </a:custGeom>
            <a:solidFill>
              <a:schemeClr val="tx1">
                <a:lumMod val="95000"/>
                <a:lumOff val="5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algn="l">
                <a:defRPr/>
              </a:pPr>
              <a:endParaRPr lang="ru-RU"/>
            </a:p>
          </p:txBody>
        </p:sp>
        <p:grpSp>
          <p:nvGrpSpPr>
            <p:cNvPr id="3" name="Group 34"/>
            <p:cNvGrpSpPr>
              <a:grpSpLocks noChangeAspect="1"/>
            </p:cNvGrpSpPr>
            <p:nvPr/>
          </p:nvGrpSpPr>
          <p:grpSpPr bwMode="auto">
            <a:xfrm>
              <a:off x="543276" y="545242"/>
              <a:ext cx="421345" cy="421345"/>
              <a:chOff x="1099" y="205"/>
              <a:chExt cx="340" cy="340"/>
            </a:xfrm>
          </p:grpSpPr>
          <p:sp>
            <p:nvSpPr>
              <p:cNvPr id="34" name="Freeform 38"/>
              <p:cNvSpPr>
                <a:spLocks noEditPoints="1"/>
              </p:cNvSpPr>
              <p:nvPr/>
            </p:nvSpPr>
            <p:spPr bwMode="auto">
              <a:xfrm>
                <a:off x="1099" y="325"/>
                <a:ext cx="342" cy="221"/>
              </a:xfrm>
              <a:custGeom>
                <a:avLst/>
                <a:gdLst>
                  <a:gd name="T0" fmla="*/ 240 w 680"/>
                  <a:gd name="T1" fmla="*/ 240 h 441"/>
                  <a:gd name="T2" fmla="*/ 440 w 680"/>
                  <a:gd name="T3" fmla="*/ 240 h 441"/>
                  <a:gd name="T4" fmla="*/ 440 w 680"/>
                  <a:gd name="T5" fmla="*/ 441 h 441"/>
                  <a:gd name="T6" fmla="*/ 240 w 680"/>
                  <a:gd name="T7" fmla="*/ 441 h 441"/>
                  <a:gd name="T8" fmla="*/ 240 w 680"/>
                  <a:gd name="T9" fmla="*/ 240 h 441"/>
                  <a:gd name="T10" fmla="*/ 480 w 680"/>
                  <a:gd name="T11" fmla="*/ 0 h 441"/>
                  <a:gd name="T12" fmla="*/ 680 w 680"/>
                  <a:gd name="T13" fmla="*/ 0 h 441"/>
                  <a:gd name="T14" fmla="*/ 680 w 680"/>
                  <a:gd name="T15" fmla="*/ 441 h 441"/>
                  <a:gd name="T16" fmla="*/ 480 w 680"/>
                  <a:gd name="T17" fmla="*/ 441 h 441"/>
                  <a:gd name="T18" fmla="*/ 480 w 680"/>
                  <a:gd name="T19" fmla="*/ 0 h 441"/>
                  <a:gd name="T20" fmla="*/ 0 w 680"/>
                  <a:gd name="T21" fmla="*/ 0 h 441"/>
                  <a:gd name="T22" fmla="*/ 200 w 680"/>
                  <a:gd name="T23" fmla="*/ 0 h 441"/>
                  <a:gd name="T24" fmla="*/ 200 w 680"/>
                  <a:gd name="T25" fmla="*/ 441 h 441"/>
                  <a:gd name="T26" fmla="*/ 0 w 680"/>
                  <a:gd name="T27" fmla="*/ 441 h 441"/>
                  <a:gd name="T28" fmla="*/ 0 w 680"/>
                  <a:gd name="T29" fmla="*/ 0 h 4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680" h="441">
                    <a:moveTo>
                      <a:pt x="240" y="240"/>
                    </a:moveTo>
                    <a:lnTo>
                      <a:pt x="440" y="240"/>
                    </a:lnTo>
                    <a:lnTo>
                      <a:pt x="440" y="441"/>
                    </a:lnTo>
                    <a:lnTo>
                      <a:pt x="240" y="441"/>
                    </a:lnTo>
                    <a:lnTo>
                      <a:pt x="240" y="240"/>
                    </a:lnTo>
                    <a:close/>
                    <a:moveTo>
                      <a:pt x="480" y="0"/>
                    </a:moveTo>
                    <a:lnTo>
                      <a:pt x="680" y="0"/>
                    </a:lnTo>
                    <a:lnTo>
                      <a:pt x="680" y="441"/>
                    </a:lnTo>
                    <a:lnTo>
                      <a:pt x="480" y="441"/>
                    </a:lnTo>
                    <a:lnTo>
                      <a:pt x="480" y="0"/>
                    </a:lnTo>
                    <a:close/>
                    <a:moveTo>
                      <a:pt x="0" y="0"/>
                    </a:moveTo>
                    <a:lnTo>
                      <a:pt x="200" y="0"/>
                    </a:lnTo>
                    <a:lnTo>
                      <a:pt x="200" y="441"/>
                    </a:lnTo>
                    <a:lnTo>
                      <a:pt x="0" y="44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tx1">
                  <a:lumMod val="95000"/>
                  <a:lumOff val="5000"/>
                </a:schemeClr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algn="l">
                  <a:defRPr/>
                </a:pPr>
                <a:endParaRPr lang="ru-RU"/>
              </a:p>
            </p:txBody>
          </p:sp>
          <p:sp>
            <p:nvSpPr>
              <p:cNvPr id="5179" name="Freeform 39"/>
              <p:cNvSpPr>
                <a:spLocks noChangeAspect="1" noEditPoints="1"/>
              </p:cNvSpPr>
              <p:nvPr/>
            </p:nvSpPr>
            <p:spPr bwMode="auto">
              <a:xfrm>
                <a:off x="1099" y="205"/>
                <a:ext cx="340" cy="220"/>
              </a:xfrm>
              <a:custGeom>
                <a:avLst/>
                <a:gdLst>
                  <a:gd name="T0" fmla="*/ 1 w 680"/>
                  <a:gd name="T1" fmla="*/ 0 h 441"/>
                  <a:gd name="T2" fmla="*/ 1 w 680"/>
                  <a:gd name="T3" fmla="*/ 0 h 441"/>
                  <a:gd name="T4" fmla="*/ 1 w 680"/>
                  <a:gd name="T5" fmla="*/ 0 h 441"/>
                  <a:gd name="T6" fmla="*/ 1 w 680"/>
                  <a:gd name="T7" fmla="*/ 0 h 441"/>
                  <a:gd name="T8" fmla="*/ 1 w 680"/>
                  <a:gd name="T9" fmla="*/ 0 h 441"/>
                  <a:gd name="T10" fmla="*/ 1 w 680"/>
                  <a:gd name="T11" fmla="*/ 0 h 441"/>
                  <a:gd name="T12" fmla="*/ 1 w 680"/>
                  <a:gd name="T13" fmla="*/ 0 h 441"/>
                  <a:gd name="T14" fmla="*/ 1 w 680"/>
                  <a:gd name="T15" fmla="*/ 0 h 441"/>
                  <a:gd name="T16" fmla="*/ 1 w 680"/>
                  <a:gd name="T17" fmla="*/ 0 h 441"/>
                  <a:gd name="T18" fmla="*/ 1 w 680"/>
                  <a:gd name="T19" fmla="*/ 0 h 441"/>
                  <a:gd name="T20" fmla="*/ 0 w 680"/>
                  <a:gd name="T21" fmla="*/ 0 h 441"/>
                  <a:gd name="T22" fmla="*/ 1 w 680"/>
                  <a:gd name="T23" fmla="*/ 0 h 441"/>
                  <a:gd name="T24" fmla="*/ 1 w 680"/>
                  <a:gd name="T25" fmla="*/ 0 h 441"/>
                  <a:gd name="T26" fmla="*/ 0 w 680"/>
                  <a:gd name="T27" fmla="*/ 0 h 441"/>
                  <a:gd name="T28" fmla="*/ 0 w 680"/>
                  <a:gd name="T29" fmla="*/ 0 h 441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0" t="0" r="r" b="b"/>
                <a:pathLst>
                  <a:path w="680" h="441">
                    <a:moveTo>
                      <a:pt x="480" y="0"/>
                    </a:moveTo>
                    <a:lnTo>
                      <a:pt x="680" y="0"/>
                    </a:lnTo>
                    <a:lnTo>
                      <a:pt x="680" y="201"/>
                    </a:lnTo>
                    <a:lnTo>
                      <a:pt x="480" y="201"/>
                    </a:lnTo>
                    <a:lnTo>
                      <a:pt x="480" y="0"/>
                    </a:lnTo>
                    <a:close/>
                    <a:moveTo>
                      <a:pt x="240" y="0"/>
                    </a:moveTo>
                    <a:lnTo>
                      <a:pt x="440" y="0"/>
                    </a:lnTo>
                    <a:lnTo>
                      <a:pt x="440" y="441"/>
                    </a:lnTo>
                    <a:lnTo>
                      <a:pt x="240" y="441"/>
                    </a:lnTo>
                    <a:lnTo>
                      <a:pt x="240" y="0"/>
                    </a:lnTo>
                    <a:close/>
                    <a:moveTo>
                      <a:pt x="0" y="0"/>
                    </a:moveTo>
                    <a:lnTo>
                      <a:pt x="200" y="0"/>
                    </a:lnTo>
                    <a:lnTo>
                      <a:pt x="200" y="201"/>
                    </a:lnTo>
                    <a:lnTo>
                      <a:pt x="0" y="20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BF4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</p:grpSp>
      <p:sp>
        <p:nvSpPr>
          <p:cNvPr id="5185" name="AutoShape 65" descr="Картинки по запросу уровень субъективного контроля"/>
          <p:cNvSpPr>
            <a:spLocks noChangeAspect="1" noChangeArrowheads="1"/>
          </p:cNvSpPr>
          <p:nvPr/>
        </p:nvSpPr>
        <p:spPr bwMode="auto">
          <a:xfrm>
            <a:off x="144463" y="46038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5187" name="AutoShape 67" descr="Картинки по запросу уровень субъективного контроля"/>
          <p:cNvSpPr>
            <a:spLocks noChangeAspect="1" noChangeArrowheads="1"/>
          </p:cNvSpPr>
          <p:nvPr/>
        </p:nvSpPr>
        <p:spPr bwMode="auto">
          <a:xfrm>
            <a:off x="144463" y="46038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1" name="Rectangle 32"/>
          <p:cNvSpPr txBox="1">
            <a:spLocks noChangeArrowheads="1"/>
          </p:cNvSpPr>
          <p:nvPr/>
        </p:nvSpPr>
        <p:spPr bwMode="auto">
          <a:xfrm>
            <a:off x="5616575" y="4302125"/>
            <a:ext cx="2592388" cy="55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57592" tIns="28795" rIns="57592" bIns="28795" anchor="ctr"/>
          <a:lstStyle>
            <a:lvl1pPr algn="l" defTabSz="771525" eaLnBrk="0" hangingPunct="0">
              <a:spcBef>
                <a:spcPct val="20000"/>
              </a:spcBef>
              <a:buFont typeface="Arial" charset="0"/>
              <a:buChar char="•"/>
              <a:defRPr sz="2700">
                <a:solidFill>
                  <a:schemeClr val="tx1"/>
                </a:solidFill>
                <a:latin typeface="Calibri" pitchFamily="34" charset="0"/>
              </a:defRPr>
            </a:lvl1pPr>
            <a:lvl2pPr marL="625475" indent="-239713" algn="l" defTabSz="771525" eaLnBrk="0" hangingPunct="0">
              <a:spcBef>
                <a:spcPct val="20000"/>
              </a:spcBef>
              <a:buFont typeface="Arial" charset="0"/>
              <a:buChar char="–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963613" indent="-192088" algn="l" defTabSz="771525" eaLnBrk="0" hangingPunct="0">
              <a:spcBef>
                <a:spcPct val="200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349375" indent="-192088" algn="l" defTabSz="771525" eaLnBrk="0" hangingPunct="0">
              <a:spcBef>
                <a:spcPct val="20000"/>
              </a:spcBef>
              <a:buFont typeface="Arial" charset="0"/>
              <a:buChar char="–"/>
              <a:defRPr sz="1700">
                <a:solidFill>
                  <a:schemeClr val="tx1"/>
                </a:solidFill>
                <a:latin typeface="Calibri" pitchFamily="34" charset="0"/>
              </a:defRPr>
            </a:lvl4pPr>
            <a:lvl5pPr marL="1733550" indent="-192088" algn="l" defTabSz="771525" eaLnBrk="0" hangingPunct="0">
              <a:spcBef>
                <a:spcPct val="20000"/>
              </a:spcBef>
              <a:buFont typeface="Arial" charset="0"/>
              <a:buChar char="»"/>
              <a:defRPr sz="1700">
                <a:solidFill>
                  <a:schemeClr val="tx1"/>
                </a:solidFill>
                <a:latin typeface="Calibri" pitchFamily="34" charset="0"/>
              </a:defRPr>
            </a:lvl5pPr>
            <a:lvl6pPr marL="2190750" indent="-192088" defTabSz="77152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700">
                <a:solidFill>
                  <a:schemeClr val="tx1"/>
                </a:solidFill>
                <a:latin typeface="Calibri" pitchFamily="34" charset="0"/>
              </a:defRPr>
            </a:lvl6pPr>
            <a:lvl7pPr marL="2647950" indent="-192088" defTabSz="77152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700">
                <a:solidFill>
                  <a:schemeClr val="tx1"/>
                </a:solidFill>
                <a:latin typeface="Calibri" pitchFamily="34" charset="0"/>
              </a:defRPr>
            </a:lvl7pPr>
            <a:lvl8pPr marL="3105150" indent="-192088" defTabSz="77152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700">
                <a:solidFill>
                  <a:schemeClr val="tx1"/>
                </a:solidFill>
                <a:latin typeface="Calibri" pitchFamily="34" charset="0"/>
              </a:defRPr>
            </a:lvl8pPr>
            <a:lvl9pPr marL="3562350" indent="-192088" defTabSz="77152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7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1000" b="1">
                <a:solidFill>
                  <a:srgbClr val="8064A2"/>
                </a:solidFill>
              </a:rPr>
              <a:t>Психологическая служба ЦСР ТПУ</a:t>
            </a:r>
            <a:endParaRPr lang="ru-RU" altLang="ru-RU" sz="1000" b="1">
              <a:solidFill>
                <a:schemeClr val="tx2"/>
              </a:solidFill>
            </a:endParaRPr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778148" y="268287"/>
            <a:ext cx="7646715" cy="809625"/>
          </a:xfrm>
        </p:spPr>
        <p:txBody>
          <a:bodyPr/>
          <a:lstStyle/>
          <a:p>
            <a:r>
              <a:rPr lang="ru-RU" sz="20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Игры со  временем</a:t>
            </a:r>
            <a:endParaRPr lang="ru-RU" sz="2000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936005" y="1225618"/>
            <a:ext cx="6399622" cy="30931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«Есть на свете один важный, но совсем будничный секрет. Секрет  - это время. Для измерения  времени созданы  календари и часы, но от них мало толку, потому что каждый знает, что один час может показаться вечностью и вместе с тем промелькнуть как мгновение – смотря по тому, что за этот час пережито. Ведь время – это жизнь. А жизнь обитает в сердце» </a:t>
            </a:r>
          </a:p>
          <a:p>
            <a:pPr algn="r"/>
            <a:r>
              <a:rPr lang="ru-RU" dirty="0" smtClean="0"/>
              <a:t>Михаэль Энде.</a:t>
            </a:r>
            <a:endParaRPr lang="en-US" dirty="0" smtClean="0"/>
          </a:p>
          <a:p>
            <a:pPr algn="r"/>
            <a:endParaRPr lang="ru-RU" dirty="0" smtClean="0"/>
          </a:p>
          <a:p>
            <a:r>
              <a:rPr lang="ru-RU" dirty="0" smtClean="0"/>
              <a:t>Вредно думать, что очень много времени  и не ценить его. </a:t>
            </a:r>
            <a:r>
              <a:rPr lang="ru-RU" dirty="0"/>
              <a:t>И</a:t>
            </a:r>
            <a:r>
              <a:rPr lang="ru-RU" dirty="0" smtClean="0"/>
              <a:t>ли наоборот, считать, что времени  очень мало, быть нервозным, беспокойным от того, что время ушло напрасно, что его не хватает, впадать в манию экономии, откладывать настоящую жизнь, делая дела. Время столько, сколько нужно. Его важно проживать.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6337442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5"/>
          <p:cNvSpPr>
            <a:spLocks noChangeArrowheads="1"/>
          </p:cNvSpPr>
          <p:nvPr/>
        </p:nvSpPr>
        <p:spPr bwMode="auto">
          <a:xfrm>
            <a:off x="8208963" y="4446588"/>
            <a:ext cx="431800" cy="414337"/>
          </a:xfrm>
          <a:prstGeom prst="rect">
            <a:avLst/>
          </a:prstGeom>
          <a:solidFill>
            <a:srgbClr val="96969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416" tIns="45708" rIns="91416" bIns="45708" anchor="ctr"/>
          <a:lstStyle>
            <a:lvl1pPr algn="l" defTabSz="771525" eaLnBrk="0" hangingPunct="0">
              <a:spcBef>
                <a:spcPct val="20000"/>
              </a:spcBef>
              <a:buFont typeface="Arial" charset="0"/>
              <a:buChar char="•"/>
              <a:defRPr sz="27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algn="l" defTabSz="771525" eaLnBrk="0" hangingPunct="0">
              <a:spcBef>
                <a:spcPct val="20000"/>
              </a:spcBef>
              <a:buFont typeface="Arial" charset="0"/>
              <a:buChar char="–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algn="l" defTabSz="771525" eaLnBrk="0" hangingPunct="0">
              <a:spcBef>
                <a:spcPct val="200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algn="l" defTabSz="771525" eaLnBrk="0" hangingPunct="0">
              <a:spcBef>
                <a:spcPct val="20000"/>
              </a:spcBef>
              <a:buFont typeface="Arial" charset="0"/>
              <a:buChar char="–"/>
              <a:defRPr sz="17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algn="l" defTabSz="771525" eaLnBrk="0" hangingPunct="0">
              <a:spcBef>
                <a:spcPct val="20000"/>
              </a:spcBef>
              <a:buFont typeface="Arial" charset="0"/>
              <a:buChar char="»"/>
              <a:defRPr sz="17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77152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7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77152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7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77152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7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77152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7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ru-RU" sz="1200" dirty="0">
                <a:latin typeface="Arial" charset="0"/>
              </a:rPr>
              <a:t>2</a:t>
            </a:r>
            <a:endParaRPr lang="ru-RU" altLang="ru-RU" sz="1200" dirty="0">
              <a:latin typeface="Arial" charset="0"/>
            </a:endParaRPr>
          </a:p>
        </p:txBody>
      </p:sp>
      <p:sp>
        <p:nvSpPr>
          <p:cNvPr id="5123" name="Rectangle 29"/>
          <p:cNvSpPr>
            <a:spLocks noChangeArrowheads="1"/>
          </p:cNvSpPr>
          <p:nvPr/>
        </p:nvSpPr>
        <p:spPr bwMode="auto">
          <a:xfrm>
            <a:off x="0" y="0"/>
            <a:ext cx="573088" cy="4302125"/>
          </a:xfrm>
          <a:prstGeom prst="rect">
            <a:avLst/>
          </a:prstGeom>
          <a:solidFill>
            <a:srgbClr val="80BF4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16" tIns="45708" rIns="91416" bIns="45708" anchor="ctr"/>
          <a:lstStyle>
            <a:lvl1pPr algn="l" eaLnBrk="0" hangingPunct="0">
              <a:spcBef>
                <a:spcPct val="20000"/>
              </a:spcBef>
              <a:buFont typeface="Arial" charset="0"/>
              <a:buChar char="•"/>
              <a:defRPr sz="27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Font typeface="Arial" charset="0"/>
              <a:buChar char="–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Font typeface="Arial" charset="0"/>
              <a:buChar char="–"/>
              <a:defRPr sz="17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Font typeface="Arial" charset="0"/>
              <a:buChar char="»"/>
              <a:defRPr sz="17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7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7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7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7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ru-RU" altLang="ru-RU" sz="1500">
              <a:latin typeface="Arial" charset="0"/>
            </a:endParaRPr>
          </a:p>
        </p:txBody>
      </p:sp>
      <p:sp>
        <p:nvSpPr>
          <p:cNvPr id="5126" name="Прямоугольник 1"/>
          <p:cNvSpPr>
            <a:spLocks noChangeArrowheads="1"/>
          </p:cNvSpPr>
          <p:nvPr/>
        </p:nvSpPr>
        <p:spPr bwMode="auto">
          <a:xfrm>
            <a:off x="792163" y="917575"/>
            <a:ext cx="7739062" cy="32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16" tIns="45708" rIns="91416" bIns="45708">
            <a:spAutoFit/>
          </a:bodyPr>
          <a:lstStyle>
            <a:lvl1pPr algn="l" eaLnBrk="0" hangingPunct="0">
              <a:spcBef>
                <a:spcPct val="20000"/>
              </a:spcBef>
              <a:buFont typeface="Arial" charset="0"/>
              <a:buChar char="•"/>
              <a:defRPr sz="27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Font typeface="Arial" charset="0"/>
              <a:buChar char="–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Font typeface="Arial" charset="0"/>
              <a:buChar char="–"/>
              <a:defRPr sz="17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Font typeface="Arial" charset="0"/>
              <a:buChar char="»"/>
              <a:defRPr sz="17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7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7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7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7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ru-RU" altLang="ru-RU" sz="1500" b="1">
                <a:latin typeface="Arial" charset="0"/>
              </a:rPr>
              <a:t> </a:t>
            </a:r>
            <a:endParaRPr lang="ru-RU" altLang="ru-RU" sz="1500">
              <a:latin typeface="Arial" charset="0"/>
            </a:endParaRPr>
          </a:p>
        </p:txBody>
      </p:sp>
      <p:grpSp>
        <p:nvGrpSpPr>
          <p:cNvPr id="2" name="Группа 8"/>
          <p:cNvGrpSpPr>
            <a:grpSpLocks noChangeAspect="1"/>
          </p:cNvGrpSpPr>
          <p:nvPr/>
        </p:nvGrpSpPr>
        <p:grpSpPr bwMode="auto">
          <a:xfrm>
            <a:off x="314325" y="4413250"/>
            <a:ext cx="1257300" cy="292100"/>
            <a:chOff x="543276" y="545242"/>
            <a:chExt cx="1816737" cy="422585"/>
          </a:xfrm>
        </p:grpSpPr>
        <p:sp>
          <p:nvSpPr>
            <p:cNvPr id="32" name="Freeform 37"/>
            <p:cNvSpPr>
              <a:spLocks noEditPoints="1"/>
            </p:cNvSpPr>
            <p:nvPr/>
          </p:nvSpPr>
          <p:spPr bwMode="auto">
            <a:xfrm>
              <a:off x="1036457" y="565913"/>
              <a:ext cx="1323556" cy="401914"/>
            </a:xfrm>
            <a:custGeom>
              <a:avLst/>
              <a:gdLst>
                <a:gd name="T0" fmla="*/ 528 w 2132"/>
                <a:gd name="T1" fmla="*/ 586 h 649"/>
                <a:gd name="T2" fmla="*/ 791 w 2132"/>
                <a:gd name="T3" fmla="*/ 557 h 649"/>
                <a:gd name="T4" fmla="*/ 510 w 2132"/>
                <a:gd name="T5" fmla="*/ 564 h 649"/>
                <a:gd name="T6" fmla="*/ 490 w 2132"/>
                <a:gd name="T7" fmla="*/ 521 h 649"/>
                <a:gd name="T8" fmla="*/ 1337 w 2132"/>
                <a:gd name="T9" fmla="*/ 504 h 649"/>
                <a:gd name="T10" fmla="*/ 1257 w 2132"/>
                <a:gd name="T11" fmla="*/ 504 h 649"/>
                <a:gd name="T12" fmla="*/ 1001 w 2132"/>
                <a:gd name="T13" fmla="*/ 504 h 649"/>
                <a:gd name="T14" fmla="*/ 981 w 2132"/>
                <a:gd name="T15" fmla="*/ 504 h 649"/>
                <a:gd name="T16" fmla="*/ 799 w 2132"/>
                <a:gd name="T17" fmla="*/ 579 h 649"/>
                <a:gd name="T18" fmla="*/ 625 w 2132"/>
                <a:gd name="T19" fmla="*/ 522 h 649"/>
                <a:gd name="T20" fmla="*/ 508 w 2132"/>
                <a:gd name="T21" fmla="*/ 504 h 649"/>
                <a:gd name="T22" fmla="*/ 529 w 2132"/>
                <a:gd name="T23" fmla="*/ 574 h 649"/>
                <a:gd name="T24" fmla="*/ 470 w 2132"/>
                <a:gd name="T25" fmla="*/ 646 h 649"/>
                <a:gd name="T26" fmla="*/ 404 w 2132"/>
                <a:gd name="T27" fmla="*/ 536 h 649"/>
                <a:gd name="T28" fmla="*/ 249 w 2132"/>
                <a:gd name="T29" fmla="*/ 646 h 649"/>
                <a:gd name="T30" fmla="*/ 131 w 2132"/>
                <a:gd name="T31" fmla="*/ 504 h 649"/>
                <a:gd name="T32" fmla="*/ 23 w 2132"/>
                <a:gd name="T33" fmla="*/ 627 h 649"/>
                <a:gd name="T34" fmla="*/ 931 w 2132"/>
                <a:gd name="T35" fmla="*/ 503 h 649"/>
                <a:gd name="T36" fmla="*/ 872 w 2132"/>
                <a:gd name="T37" fmla="*/ 609 h 649"/>
                <a:gd name="T38" fmla="*/ 893 w 2132"/>
                <a:gd name="T39" fmla="*/ 646 h 649"/>
                <a:gd name="T40" fmla="*/ 914 w 2132"/>
                <a:gd name="T41" fmla="*/ 502 h 649"/>
                <a:gd name="T42" fmla="*/ 206 w 2132"/>
                <a:gd name="T43" fmla="*/ 387 h 649"/>
                <a:gd name="T44" fmla="*/ 267 w 2132"/>
                <a:gd name="T45" fmla="*/ 302 h 649"/>
                <a:gd name="T46" fmla="*/ 2111 w 2132"/>
                <a:gd name="T47" fmla="*/ 411 h 649"/>
                <a:gd name="T48" fmla="*/ 1976 w 2132"/>
                <a:gd name="T49" fmla="*/ 269 h 649"/>
                <a:gd name="T50" fmla="*/ 1805 w 2132"/>
                <a:gd name="T51" fmla="*/ 269 h 649"/>
                <a:gd name="T52" fmla="*/ 1549 w 2132"/>
                <a:gd name="T53" fmla="*/ 287 h 649"/>
                <a:gd name="T54" fmla="*/ 1337 w 2132"/>
                <a:gd name="T55" fmla="*/ 269 h 649"/>
                <a:gd name="T56" fmla="*/ 1423 w 2132"/>
                <a:gd name="T57" fmla="*/ 269 h 649"/>
                <a:gd name="T58" fmla="*/ 1337 w 2132"/>
                <a:gd name="T59" fmla="*/ 294 h 649"/>
                <a:gd name="T60" fmla="*/ 1280 w 2132"/>
                <a:gd name="T61" fmla="*/ 302 h 649"/>
                <a:gd name="T62" fmla="*/ 1126 w 2132"/>
                <a:gd name="T63" fmla="*/ 411 h 649"/>
                <a:gd name="T64" fmla="*/ 955 w 2132"/>
                <a:gd name="T65" fmla="*/ 337 h 649"/>
                <a:gd name="T66" fmla="*/ 791 w 2132"/>
                <a:gd name="T67" fmla="*/ 287 h 649"/>
                <a:gd name="T68" fmla="*/ 741 w 2132"/>
                <a:gd name="T69" fmla="*/ 269 h 649"/>
                <a:gd name="T70" fmla="*/ 515 w 2132"/>
                <a:gd name="T71" fmla="*/ 380 h 649"/>
                <a:gd name="T72" fmla="*/ 447 w 2132"/>
                <a:gd name="T73" fmla="*/ 269 h 649"/>
                <a:gd name="T74" fmla="*/ 363 w 2132"/>
                <a:gd name="T75" fmla="*/ 406 h 649"/>
                <a:gd name="T76" fmla="*/ 351 w 2132"/>
                <a:gd name="T77" fmla="*/ 386 h 649"/>
                <a:gd name="T78" fmla="*/ 105 w 2132"/>
                <a:gd name="T79" fmla="*/ 287 h 649"/>
                <a:gd name="T80" fmla="*/ 1640 w 2132"/>
                <a:gd name="T81" fmla="*/ 288 h 649"/>
                <a:gd name="T82" fmla="*/ 1680 w 2132"/>
                <a:gd name="T83" fmla="*/ 393 h 649"/>
                <a:gd name="T84" fmla="*/ 1583 w 2132"/>
                <a:gd name="T85" fmla="*/ 339 h 649"/>
                <a:gd name="T86" fmla="*/ 292 w 2132"/>
                <a:gd name="T87" fmla="*/ 303 h 649"/>
                <a:gd name="T88" fmla="*/ 182 w 2132"/>
                <a:gd name="T89" fmla="*/ 393 h 649"/>
                <a:gd name="T90" fmla="*/ 2059 w 2132"/>
                <a:gd name="T91" fmla="*/ 241 h 649"/>
                <a:gd name="T92" fmla="*/ 2058 w 2132"/>
                <a:gd name="T93" fmla="*/ 257 h 649"/>
                <a:gd name="T94" fmla="*/ 157 w 2132"/>
                <a:gd name="T95" fmla="*/ 132 h 649"/>
                <a:gd name="T96" fmla="*/ 244 w 2132"/>
                <a:gd name="T97" fmla="*/ 92 h 649"/>
                <a:gd name="T98" fmla="*/ 1046 w 2132"/>
                <a:gd name="T99" fmla="*/ 35 h 649"/>
                <a:gd name="T100" fmla="*/ 803 w 2132"/>
                <a:gd name="T101" fmla="*/ 145 h 649"/>
                <a:gd name="T102" fmla="*/ 658 w 2132"/>
                <a:gd name="T103" fmla="*/ 35 h 649"/>
                <a:gd name="T104" fmla="*/ 305 w 2132"/>
                <a:gd name="T105" fmla="*/ 35 h 649"/>
                <a:gd name="T106" fmla="*/ 325 w 2132"/>
                <a:gd name="T107" fmla="*/ 53 h 649"/>
                <a:gd name="T108" fmla="*/ 44 w 2132"/>
                <a:gd name="T109" fmla="*/ 52 h 649"/>
                <a:gd name="T110" fmla="*/ 529 w 2132"/>
                <a:gd name="T111" fmla="*/ 72 h 649"/>
                <a:gd name="T112" fmla="*/ 605 w 2132"/>
                <a:gd name="T113" fmla="*/ 173 h 649"/>
                <a:gd name="T114" fmla="*/ 507 w 2132"/>
                <a:gd name="T115" fmla="*/ 66 h 649"/>
                <a:gd name="T116" fmla="*/ 267 w 2132"/>
                <a:gd name="T117" fmla="*/ 105 h 649"/>
                <a:gd name="T118" fmla="*/ 132 w 2132"/>
                <a:gd name="T119" fmla="*/ 126 h 649"/>
                <a:gd name="T120" fmla="*/ 992 w 2132"/>
                <a:gd name="T121" fmla="*/ 9 h 649"/>
                <a:gd name="T122" fmla="*/ 967 w 2132"/>
                <a:gd name="T123" fmla="*/ 0 h 6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2132" h="649">
                  <a:moveTo>
                    <a:pt x="490" y="581"/>
                  </a:moveTo>
                  <a:lnTo>
                    <a:pt x="490" y="630"/>
                  </a:lnTo>
                  <a:lnTo>
                    <a:pt x="505" y="630"/>
                  </a:lnTo>
                  <a:lnTo>
                    <a:pt x="516" y="629"/>
                  </a:lnTo>
                  <a:lnTo>
                    <a:pt x="525" y="626"/>
                  </a:lnTo>
                  <a:lnTo>
                    <a:pt x="533" y="622"/>
                  </a:lnTo>
                  <a:lnTo>
                    <a:pt x="538" y="616"/>
                  </a:lnTo>
                  <a:lnTo>
                    <a:pt x="539" y="606"/>
                  </a:lnTo>
                  <a:lnTo>
                    <a:pt x="538" y="596"/>
                  </a:lnTo>
                  <a:lnTo>
                    <a:pt x="534" y="590"/>
                  </a:lnTo>
                  <a:lnTo>
                    <a:pt x="528" y="586"/>
                  </a:lnTo>
                  <a:lnTo>
                    <a:pt x="520" y="582"/>
                  </a:lnTo>
                  <a:lnTo>
                    <a:pt x="512" y="581"/>
                  </a:lnTo>
                  <a:lnTo>
                    <a:pt x="503" y="581"/>
                  </a:lnTo>
                  <a:lnTo>
                    <a:pt x="490" y="581"/>
                  </a:lnTo>
                  <a:close/>
                  <a:moveTo>
                    <a:pt x="744" y="522"/>
                  </a:moveTo>
                  <a:lnTo>
                    <a:pt x="744" y="572"/>
                  </a:lnTo>
                  <a:lnTo>
                    <a:pt x="764" y="572"/>
                  </a:lnTo>
                  <a:lnTo>
                    <a:pt x="772" y="571"/>
                  </a:lnTo>
                  <a:lnTo>
                    <a:pt x="779" y="569"/>
                  </a:lnTo>
                  <a:lnTo>
                    <a:pt x="787" y="563"/>
                  </a:lnTo>
                  <a:lnTo>
                    <a:pt x="791" y="557"/>
                  </a:lnTo>
                  <a:lnTo>
                    <a:pt x="793" y="546"/>
                  </a:lnTo>
                  <a:lnTo>
                    <a:pt x="791" y="537"/>
                  </a:lnTo>
                  <a:lnTo>
                    <a:pt x="786" y="530"/>
                  </a:lnTo>
                  <a:lnTo>
                    <a:pt x="778" y="526"/>
                  </a:lnTo>
                  <a:lnTo>
                    <a:pt x="770" y="522"/>
                  </a:lnTo>
                  <a:lnTo>
                    <a:pt x="761" y="522"/>
                  </a:lnTo>
                  <a:lnTo>
                    <a:pt x="744" y="522"/>
                  </a:lnTo>
                  <a:close/>
                  <a:moveTo>
                    <a:pt x="490" y="521"/>
                  </a:moveTo>
                  <a:lnTo>
                    <a:pt x="490" y="564"/>
                  </a:lnTo>
                  <a:lnTo>
                    <a:pt x="501" y="564"/>
                  </a:lnTo>
                  <a:lnTo>
                    <a:pt x="510" y="564"/>
                  </a:lnTo>
                  <a:lnTo>
                    <a:pt x="519" y="563"/>
                  </a:lnTo>
                  <a:lnTo>
                    <a:pt x="527" y="561"/>
                  </a:lnTo>
                  <a:lnTo>
                    <a:pt x="532" y="557"/>
                  </a:lnTo>
                  <a:lnTo>
                    <a:pt x="536" y="551"/>
                  </a:lnTo>
                  <a:lnTo>
                    <a:pt x="537" y="542"/>
                  </a:lnTo>
                  <a:lnTo>
                    <a:pt x="536" y="533"/>
                  </a:lnTo>
                  <a:lnTo>
                    <a:pt x="532" y="527"/>
                  </a:lnTo>
                  <a:lnTo>
                    <a:pt x="525" y="524"/>
                  </a:lnTo>
                  <a:lnTo>
                    <a:pt x="519" y="521"/>
                  </a:lnTo>
                  <a:lnTo>
                    <a:pt x="512" y="521"/>
                  </a:lnTo>
                  <a:lnTo>
                    <a:pt x="490" y="521"/>
                  </a:lnTo>
                  <a:close/>
                  <a:moveTo>
                    <a:pt x="1362" y="504"/>
                  </a:moveTo>
                  <a:lnTo>
                    <a:pt x="1471" y="504"/>
                  </a:lnTo>
                  <a:lnTo>
                    <a:pt x="1471" y="522"/>
                  </a:lnTo>
                  <a:lnTo>
                    <a:pt x="1427" y="522"/>
                  </a:lnTo>
                  <a:lnTo>
                    <a:pt x="1427" y="646"/>
                  </a:lnTo>
                  <a:lnTo>
                    <a:pt x="1406" y="646"/>
                  </a:lnTo>
                  <a:lnTo>
                    <a:pt x="1406" y="522"/>
                  </a:lnTo>
                  <a:lnTo>
                    <a:pt x="1362" y="522"/>
                  </a:lnTo>
                  <a:lnTo>
                    <a:pt x="1362" y="504"/>
                  </a:lnTo>
                  <a:close/>
                  <a:moveTo>
                    <a:pt x="1257" y="504"/>
                  </a:moveTo>
                  <a:lnTo>
                    <a:pt x="1337" y="504"/>
                  </a:lnTo>
                  <a:lnTo>
                    <a:pt x="1337" y="522"/>
                  </a:lnTo>
                  <a:lnTo>
                    <a:pt x="1278" y="522"/>
                  </a:lnTo>
                  <a:lnTo>
                    <a:pt x="1278" y="563"/>
                  </a:lnTo>
                  <a:lnTo>
                    <a:pt x="1331" y="563"/>
                  </a:lnTo>
                  <a:lnTo>
                    <a:pt x="1331" y="581"/>
                  </a:lnTo>
                  <a:lnTo>
                    <a:pt x="1278" y="581"/>
                  </a:lnTo>
                  <a:lnTo>
                    <a:pt x="1278" y="629"/>
                  </a:lnTo>
                  <a:lnTo>
                    <a:pt x="1337" y="629"/>
                  </a:lnTo>
                  <a:lnTo>
                    <a:pt x="1337" y="646"/>
                  </a:lnTo>
                  <a:lnTo>
                    <a:pt x="1257" y="646"/>
                  </a:lnTo>
                  <a:lnTo>
                    <a:pt x="1257" y="504"/>
                  </a:lnTo>
                  <a:close/>
                  <a:moveTo>
                    <a:pt x="1119" y="504"/>
                  </a:moveTo>
                  <a:lnTo>
                    <a:pt x="1227" y="504"/>
                  </a:lnTo>
                  <a:lnTo>
                    <a:pt x="1227" y="522"/>
                  </a:lnTo>
                  <a:lnTo>
                    <a:pt x="1183" y="522"/>
                  </a:lnTo>
                  <a:lnTo>
                    <a:pt x="1183" y="646"/>
                  </a:lnTo>
                  <a:lnTo>
                    <a:pt x="1163" y="646"/>
                  </a:lnTo>
                  <a:lnTo>
                    <a:pt x="1163" y="522"/>
                  </a:lnTo>
                  <a:lnTo>
                    <a:pt x="1119" y="522"/>
                  </a:lnTo>
                  <a:lnTo>
                    <a:pt x="1119" y="504"/>
                  </a:lnTo>
                  <a:close/>
                  <a:moveTo>
                    <a:pt x="981" y="504"/>
                  </a:moveTo>
                  <a:lnTo>
                    <a:pt x="1001" y="504"/>
                  </a:lnTo>
                  <a:lnTo>
                    <a:pt x="1001" y="615"/>
                  </a:lnTo>
                  <a:lnTo>
                    <a:pt x="1001" y="615"/>
                  </a:lnTo>
                  <a:lnTo>
                    <a:pt x="1068" y="504"/>
                  </a:lnTo>
                  <a:lnTo>
                    <a:pt x="1089" y="504"/>
                  </a:lnTo>
                  <a:lnTo>
                    <a:pt x="1089" y="646"/>
                  </a:lnTo>
                  <a:lnTo>
                    <a:pt x="1069" y="646"/>
                  </a:lnTo>
                  <a:lnTo>
                    <a:pt x="1069" y="536"/>
                  </a:lnTo>
                  <a:lnTo>
                    <a:pt x="1069" y="536"/>
                  </a:lnTo>
                  <a:lnTo>
                    <a:pt x="1001" y="646"/>
                  </a:lnTo>
                  <a:lnTo>
                    <a:pt x="981" y="646"/>
                  </a:lnTo>
                  <a:lnTo>
                    <a:pt x="981" y="504"/>
                  </a:lnTo>
                  <a:close/>
                  <a:moveTo>
                    <a:pt x="724" y="504"/>
                  </a:moveTo>
                  <a:lnTo>
                    <a:pt x="761" y="504"/>
                  </a:lnTo>
                  <a:lnTo>
                    <a:pt x="775" y="505"/>
                  </a:lnTo>
                  <a:lnTo>
                    <a:pt x="788" y="508"/>
                  </a:lnTo>
                  <a:lnTo>
                    <a:pt x="799" y="513"/>
                  </a:lnTo>
                  <a:lnTo>
                    <a:pt x="807" y="521"/>
                  </a:lnTo>
                  <a:lnTo>
                    <a:pt x="813" y="532"/>
                  </a:lnTo>
                  <a:lnTo>
                    <a:pt x="815" y="547"/>
                  </a:lnTo>
                  <a:lnTo>
                    <a:pt x="813" y="561"/>
                  </a:lnTo>
                  <a:lnTo>
                    <a:pt x="807" y="572"/>
                  </a:lnTo>
                  <a:lnTo>
                    <a:pt x="799" y="579"/>
                  </a:lnTo>
                  <a:lnTo>
                    <a:pt x="788" y="586"/>
                  </a:lnTo>
                  <a:lnTo>
                    <a:pt x="777" y="588"/>
                  </a:lnTo>
                  <a:lnTo>
                    <a:pt x="764" y="589"/>
                  </a:lnTo>
                  <a:lnTo>
                    <a:pt x="744" y="589"/>
                  </a:lnTo>
                  <a:lnTo>
                    <a:pt x="744" y="646"/>
                  </a:lnTo>
                  <a:lnTo>
                    <a:pt x="724" y="646"/>
                  </a:lnTo>
                  <a:lnTo>
                    <a:pt x="724" y="504"/>
                  </a:lnTo>
                  <a:close/>
                  <a:moveTo>
                    <a:pt x="605" y="504"/>
                  </a:moveTo>
                  <a:lnTo>
                    <a:pt x="684" y="504"/>
                  </a:lnTo>
                  <a:lnTo>
                    <a:pt x="684" y="522"/>
                  </a:lnTo>
                  <a:lnTo>
                    <a:pt x="625" y="522"/>
                  </a:lnTo>
                  <a:lnTo>
                    <a:pt x="625" y="563"/>
                  </a:lnTo>
                  <a:lnTo>
                    <a:pt x="679" y="563"/>
                  </a:lnTo>
                  <a:lnTo>
                    <a:pt x="679" y="581"/>
                  </a:lnTo>
                  <a:lnTo>
                    <a:pt x="625" y="581"/>
                  </a:lnTo>
                  <a:lnTo>
                    <a:pt x="625" y="629"/>
                  </a:lnTo>
                  <a:lnTo>
                    <a:pt x="684" y="629"/>
                  </a:lnTo>
                  <a:lnTo>
                    <a:pt x="684" y="646"/>
                  </a:lnTo>
                  <a:lnTo>
                    <a:pt x="605" y="646"/>
                  </a:lnTo>
                  <a:lnTo>
                    <a:pt x="605" y="504"/>
                  </a:lnTo>
                  <a:close/>
                  <a:moveTo>
                    <a:pt x="470" y="504"/>
                  </a:moveTo>
                  <a:lnTo>
                    <a:pt x="508" y="504"/>
                  </a:lnTo>
                  <a:lnTo>
                    <a:pt x="522" y="505"/>
                  </a:lnTo>
                  <a:lnTo>
                    <a:pt x="534" y="507"/>
                  </a:lnTo>
                  <a:lnTo>
                    <a:pt x="544" y="513"/>
                  </a:lnTo>
                  <a:lnTo>
                    <a:pt x="551" y="519"/>
                  </a:lnTo>
                  <a:lnTo>
                    <a:pt x="557" y="528"/>
                  </a:lnTo>
                  <a:lnTo>
                    <a:pt x="558" y="540"/>
                  </a:lnTo>
                  <a:lnTo>
                    <a:pt x="555" y="552"/>
                  </a:lnTo>
                  <a:lnTo>
                    <a:pt x="550" y="562"/>
                  </a:lnTo>
                  <a:lnTo>
                    <a:pt x="540" y="570"/>
                  </a:lnTo>
                  <a:lnTo>
                    <a:pt x="529" y="574"/>
                  </a:lnTo>
                  <a:lnTo>
                    <a:pt x="529" y="574"/>
                  </a:lnTo>
                  <a:lnTo>
                    <a:pt x="542" y="577"/>
                  </a:lnTo>
                  <a:lnTo>
                    <a:pt x="552" y="585"/>
                  </a:lnTo>
                  <a:lnTo>
                    <a:pt x="559" y="594"/>
                  </a:lnTo>
                  <a:lnTo>
                    <a:pt x="562" y="608"/>
                  </a:lnTo>
                  <a:lnTo>
                    <a:pt x="560" y="621"/>
                  </a:lnTo>
                  <a:lnTo>
                    <a:pt x="553" y="632"/>
                  </a:lnTo>
                  <a:lnTo>
                    <a:pt x="545" y="638"/>
                  </a:lnTo>
                  <a:lnTo>
                    <a:pt x="534" y="642"/>
                  </a:lnTo>
                  <a:lnTo>
                    <a:pt x="521" y="646"/>
                  </a:lnTo>
                  <a:lnTo>
                    <a:pt x="507" y="646"/>
                  </a:lnTo>
                  <a:lnTo>
                    <a:pt x="470" y="646"/>
                  </a:lnTo>
                  <a:lnTo>
                    <a:pt x="470" y="504"/>
                  </a:lnTo>
                  <a:close/>
                  <a:moveTo>
                    <a:pt x="317" y="504"/>
                  </a:moveTo>
                  <a:lnTo>
                    <a:pt x="337" y="504"/>
                  </a:lnTo>
                  <a:lnTo>
                    <a:pt x="337" y="615"/>
                  </a:lnTo>
                  <a:lnTo>
                    <a:pt x="337" y="615"/>
                  </a:lnTo>
                  <a:lnTo>
                    <a:pt x="404" y="504"/>
                  </a:lnTo>
                  <a:lnTo>
                    <a:pt x="425" y="504"/>
                  </a:lnTo>
                  <a:lnTo>
                    <a:pt x="425" y="646"/>
                  </a:lnTo>
                  <a:lnTo>
                    <a:pt x="404" y="646"/>
                  </a:lnTo>
                  <a:lnTo>
                    <a:pt x="404" y="536"/>
                  </a:lnTo>
                  <a:lnTo>
                    <a:pt x="404" y="536"/>
                  </a:lnTo>
                  <a:lnTo>
                    <a:pt x="338" y="646"/>
                  </a:lnTo>
                  <a:lnTo>
                    <a:pt x="317" y="646"/>
                  </a:lnTo>
                  <a:lnTo>
                    <a:pt x="317" y="504"/>
                  </a:lnTo>
                  <a:close/>
                  <a:moveTo>
                    <a:pt x="161" y="504"/>
                  </a:moveTo>
                  <a:lnTo>
                    <a:pt x="182" y="504"/>
                  </a:lnTo>
                  <a:lnTo>
                    <a:pt x="182" y="563"/>
                  </a:lnTo>
                  <a:lnTo>
                    <a:pt x="249" y="563"/>
                  </a:lnTo>
                  <a:lnTo>
                    <a:pt x="249" y="504"/>
                  </a:lnTo>
                  <a:lnTo>
                    <a:pt x="269" y="504"/>
                  </a:lnTo>
                  <a:lnTo>
                    <a:pt x="269" y="646"/>
                  </a:lnTo>
                  <a:lnTo>
                    <a:pt x="249" y="646"/>
                  </a:lnTo>
                  <a:lnTo>
                    <a:pt x="249" y="581"/>
                  </a:lnTo>
                  <a:lnTo>
                    <a:pt x="182" y="581"/>
                  </a:lnTo>
                  <a:lnTo>
                    <a:pt x="182" y="646"/>
                  </a:lnTo>
                  <a:lnTo>
                    <a:pt x="161" y="646"/>
                  </a:lnTo>
                  <a:lnTo>
                    <a:pt x="161" y="504"/>
                  </a:lnTo>
                  <a:close/>
                  <a:moveTo>
                    <a:pt x="0" y="504"/>
                  </a:moveTo>
                  <a:lnTo>
                    <a:pt x="24" y="504"/>
                  </a:lnTo>
                  <a:lnTo>
                    <a:pt x="65" y="588"/>
                  </a:lnTo>
                  <a:lnTo>
                    <a:pt x="66" y="588"/>
                  </a:lnTo>
                  <a:lnTo>
                    <a:pt x="109" y="504"/>
                  </a:lnTo>
                  <a:lnTo>
                    <a:pt x="131" y="504"/>
                  </a:lnTo>
                  <a:lnTo>
                    <a:pt x="72" y="617"/>
                  </a:lnTo>
                  <a:lnTo>
                    <a:pt x="68" y="624"/>
                  </a:lnTo>
                  <a:lnTo>
                    <a:pt x="64" y="633"/>
                  </a:lnTo>
                  <a:lnTo>
                    <a:pt x="56" y="640"/>
                  </a:lnTo>
                  <a:lnTo>
                    <a:pt x="48" y="646"/>
                  </a:lnTo>
                  <a:lnTo>
                    <a:pt x="36" y="647"/>
                  </a:lnTo>
                  <a:lnTo>
                    <a:pt x="32" y="647"/>
                  </a:lnTo>
                  <a:lnTo>
                    <a:pt x="28" y="647"/>
                  </a:lnTo>
                  <a:lnTo>
                    <a:pt x="25" y="647"/>
                  </a:lnTo>
                  <a:lnTo>
                    <a:pt x="22" y="646"/>
                  </a:lnTo>
                  <a:lnTo>
                    <a:pt x="23" y="627"/>
                  </a:lnTo>
                  <a:lnTo>
                    <a:pt x="26" y="627"/>
                  </a:lnTo>
                  <a:lnTo>
                    <a:pt x="29" y="629"/>
                  </a:lnTo>
                  <a:lnTo>
                    <a:pt x="33" y="629"/>
                  </a:lnTo>
                  <a:lnTo>
                    <a:pt x="40" y="627"/>
                  </a:lnTo>
                  <a:lnTo>
                    <a:pt x="45" y="623"/>
                  </a:lnTo>
                  <a:lnTo>
                    <a:pt x="50" y="619"/>
                  </a:lnTo>
                  <a:lnTo>
                    <a:pt x="53" y="614"/>
                  </a:lnTo>
                  <a:lnTo>
                    <a:pt x="54" y="609"/>
                  </a:lnTo>
                  <a:lnTo>
                    <a:pt x="0" y="504"/>
                  </a:lnTo>
                  <a:close/>
                  <a:moveTo>
                    <a:pt x="914" y="502"/>
                  </a:moveTo>
                  <a:lnTo>
                    <a:pt x="931" y="503"/>
                  </a:lnTo>
                  <a:lnTo>
                    <a:pt x="947" y="507"/>
                  </a:lnTo>
                  <a:lnTo>
                    <a:pt x="944" y="528"/>
                  </a:lnTo>
                  <a:lnTo>
                    <a:pt x="931" y="521"/>
                  </a:lnTo>
                  <a:lnTo>
                    <a:pt x="916" y="519"/>
                  </a:lnTo>
                  <a:lnTo>
                    <a:pt x="897" y="522"/>
                  </a:lnTo>
                  <a:lnTo>
                    <a:pt x="882" y="530"/>
                  </a:lnTo>
                  <a:lnTo>
                    <a:pt x="871" y="542"/>
                  </a:lnTo>
                  <a:lnTo>
                    <a:pt x="864" y="557"/>
                  </a:lnTo>
                  <a:lnTo>
                    <a:pt x="861" y="575"/>
                  </a:lnTo>
                  <a:lnTo>
                    <a:pt x="864" y="593"/>
                  </a:lnTo>
                  <a:lnTo>
                    <a:pt x="872" y="609"/>
                  </a:lnTo>
                  <a:lnTo>
                    <a:pt x="883" y="621"/>
                  </a:lnTo>
                  <a:lnTo>
                    <a:pt x="897" y="627"/>
                  </a:lnTo>
                  <a:lnTo>
                    <a:pt x="914" y="631"/>
                  </a:lnTo>
                  <a:lnTo>
                    <a:pt x="925" y="630"/>
                  </a:lnTo>
                  <a:lnTo>
                    <a:pt x="937" y="627"/>
                  </a:lnTo>
                  <a:lnTo>
                    <a:pt x="946" y="623"/>
                  </a:lnTo>
                  <a:lnTo>
                    <a:pt x="947" y="644"/>
                  </a:lnTo>
                  <a:lnTo>
                    <a:pt x="935" y="647"/>
                  </a:lnTo>
                  <a:lnTo>
                    <a:pt x="924" y="648"/>
                  </a:lnTo>
                  <a:lnTo>
                    <a:pt x="914" y="649"/>
                  </a:lnTo>
                  <a:lnTo>
                    <a:pt x="893" y="646"/>
                  </a:lnTo>
                  <a:lnTo>
                    <a:pt x="875" y="639"/>
                  </a:lnTo>
                  <a:lnTo>
                    <a:pt x="860" y="629"/>
                  </a:lnTo>
                  <a:lnTo>
                    <a:pt x="849" y="614"/>
                  </a:lnTo>
                  <a:lnTo>
                    <a:pt x="842" y="595"/>
                  </a:lnTo>
                  <a:lnTo>
                    <a:pt x="839" y="575"/>
                  </a:lnTo>
                  <a:lnTo>
                    <a:pt x="842" y="554"/>
                  </a:lnTo>
                  <a:lnTo>
                    <a:pt x="849" y="536"/>
                  </a:lnTo>
                  <a:lnTo>
                    <a:pt x="861" y="521"/>
                  </a:lnTo>
                  <a:lnTo>
                    <a:pt x="876" y="511"/>
                  </a:lnTo>
                  <a:lnTo>
                    <a:pt x="894" y="504"/>
                  </a:lnTo>
                  <a:lnTo>
                    <a:pt x="914" y="502"/>
                  </a:lnTo>
                  <a:close/>
                  <a:moveTo>
                    <a:pt x="232" y="284"/>
                  </a:moveTo>
                  <a:lnTo>
                    <a:pt x="218" y="287"/>
                  </a:lnTo>
                  <a:lnTo>
                    <a:pt x="206" y="293"/>
                  </a:lnTo>
                  <a:lnTo>
                    <a:pt x="198" y="302"/>
                  </a:lnTo>
                  <a:lnTo>
                    <a:pt x="191" y="313"/>
                  </a:lnTo>
                  <a:lnTo>
                    <a:pt x="187" y="326"/>
                  </a:lnTo>
                  <a:lnTo>
                    <a:pt x="186" y="340"/>
                  </a:lnTo>
                  <a:lnTo>
                    <a:pt x="187" y="354"/>
                  </a:lnTo>
                  <a:lnTo>
                    <a:pt x="190" y="367"/>
                  </a:lnTo>
                  <a:lnTo>
                    <a:pt x="197" y="379"/>
                  </a:lnTo>
                  <a:lnTo>
                    <a:pt x="206" y="387"/>
                  </a:lnTo>
                  <a:lnTo>
                    <a:pt x="218" y="394"/>
                  </a:lnTo>
                  <a:lnTo>
                    <a:pt x="232" y="396"/>
                  </a:lnTo>
                  <a:lnTo>
                    <a:pt x="247" y="394"/>
                  </a:lnTo>
                  <a:lnTo>
                    <a:pt x="259" y="387"/>
                  </a:lnTo>
                  <a:lnTo>
                    <a:pt x="268" y="379"/>
                  </a:lnTo>
                  <a:lnTo>
                    <a:pt x="274" y="367"/>
                  </a:lnTo>
                  <a:lnTo>
                    <a:pt x="278" y="354"/>
                  </a:lnTo>
                  <a:lnTo>
                    <a:pt x="279" y="340"/>
                  </a:lnTo>
                  <a:lnTo>
                    <a:pt x="278" y="326"/>
                  </a:lnTo>
                  <a:lnTo>
                    <a:pt x="274" y="313"/>
                  </a:lnTo>
                  <a:lnTo>
                    <a:pt x="267" y="302"/>
                  </a:lnTo>
                  <a:lnTo>
                    <a:pt x="259" y="293"/>
                  </a:lnTo>
                  <a:lnTo>
                    <a:pt x="247" y="287"/>
                  </a:lnTo>
                  <a:lnTo>
                    <a:pt x="232" y="284"/>
                  </a:lnTo>
                  <a:close/>
                  <a:moveTo>
                    <a:pt x="2023" y="269"/>
                  </a:moveTo>
                  <a:lnTo>
                    <a:pt x="2044" y="269"/>
                  </a:lnTo>
                  <a:lnTo>
                    <a:pt x="2044" y="380"/>
                  </a:lnTo>
                  <a:lnTo>
                    <a:pt x="2044" y="380"/>
                  </a:lnTo>
                  <a:lnTo>
                    <a:pt x="2110" y="269"/>
                  </a:lnTo>
                  <a:lnTo>
                    <a:pt x="2132" y="269"/>
                  </a:lnTo>
                  <a:lnTo>
                    <a:pt x="2132" y="411"/>
                  </a:lnTo>
                  <a:lnTo>
                    <a:pt x="2111" y="411"/>
                  </a:lnTo>
                  <a:lnTo>
                    <a:pt x="2111" y="302"/>
                  </a:lnTo>
                  <a:lnTo>
                    <a:pt x="2111" y="302"/>
                  </a:lnTo>
                  <a:lnTo>
                    <a:pt x="2044" y="411"/>
                  </a:lnTo>
                  <a:lnTo>
                    <a:pt x="2023" y="411"/>
                  </a:lnTo>
                  <a:lnTo>
                    <a:pt x="2023" y="269"/>
                  </a:lnTo>
                  <a:close/>
                  <a:moveTo>
                    <a:pt x="1868" y="269"/>
                  </a:moveTo>
                  <a:lnTo>
                    <a:pt x="1888" y="269"/>
                  </a:lnTo>
                  <a:lnTo>
                    <a:pt x="1888" y="380"/>
                  </a:lnTo>
                  <a:lnTo>
                    <a:pt x="1888" y="380"/>
                  </a:lnTo>
                  <a:lnTo>
                    <a:pt x="1955" y="269"/>
                  </a:lnTo>
                  <a:lnTo>
                    <a:pt x="1976" y="269"/>
                  </a:lnTo>
                  <a:lnTo>
                    <a:pt x="1976" y="411"/>
                  </a:lnTo>
                  <a:lnTo>
                    <a:pt x="1956" y="411"/>
                  </a:lnTo>
                  <a:lnTo>
                    <a:pt x="1956" y="302"/>
                  </a:lnTo>
                  <a:lnTo>
                    <a:pt x="1956" y="302"/>
                  </a:lnTo>
                  <a:lnTo>
                    <a:pt x="1888" y="411"/>
                  </a:lnTo>
                  <a:lnTo>
                    <a:pt x="1868" y="411"/>
                  </a:lnTo>
                  <a:lnTo>
                    <a:pt x="1868" y="269"/>
                  </a:lnTo>
                  <a:close/>
                  <a:moveTo>
                    <a:pt x="1723" y="269"/>
                  </a:moveTo>
                  <a:lnTo>
                    <a:pt x="1744" y="269"/>
                  </a:lnTo>
                  <a:lnTo>
                    <a:pt x="1744" y="332"/>
                  </a:lnTo>
                  <a:lnTo>
                    <a:pt x="1805" y="269"/>
                  </a:lnTo>
                  <a:lnTo>
                    <a:pt x="1832" y="269"/>
                  </a:lnTo>
                  <a:lnTo>
                    <a:pt x="1765" y="336"/>
                  </a:lnTo>
                  <a:lnTo>
                    <a:pt x="1837" y="411"/>
                  </a:lnTo>
                  <a:lnTo>
                    <a:pt x="1807" y="411"/>
                  </a:lnTo>
                  <a:lnTo>
                    <a:pt x="1744" y="341"/>
                  </a:lnTo>
                  <a:lnTo>
                    <a:pt x="1744" y="411"/>
                  </a:lnTo>
                  <a:lnTo>
                    <a:pt x="1723" y="411"/>
                  </a:lnTo>
                  <a:lnTo>
                    <a:pt x="1723" y="269"/>
                  </a:lnTo>
                  <a:close/>
                  <a:moveTo>
                    <a:pt x="1469" y="269"/>
                  </a:moveTo>
                  <a:lnTo>
                    <a:pt x="1549" y="269"/>
                  </a:lnTo>
                  <a:lnTo>
                    <a:pt x="1549" y="287"/>
                  </a:lnTo>
                  <a:lnTo>
                    <a:pt x="1490" y="287"/>
                  </a:lnTo>
                  <a:lnTo>
                    <a:pt x="1490" y="328"/>
                  </a:lnTo>
                  <a:lnTo>
                    <a:pt x="1543" y="328"/>
                  </a:lnTo>
                  <a:lnTo>
                    <a:pt x="1543" y="347"/>
                  </a:lnTo>
                  <a:lnTo>
                    <a:pt x="1490" y="347"/>
                  </a:lnTo>
                  <a:lnTo>
                    <a:pt x="1490" y="393"/>
                  </a:lnTo>
                  <a:lnTo>
                    <a:pt x="1549" y="393"/>
                  </a:lnTo>
                  <a:lnTo>
                    <a:pt x="1549" y="411"/>
                  </a:lnTo>
                  <a:lnTo>
                    <a:pt x="1469" y="411"/>
                  </a:lnTo>
                  <a:lnTo>
                    <a:pt x="1469" y="269"/>
                  </a:lnTo>
                  <a:close/>
                  <a:moveTo>
                    <a:pt x="1337" y="269"/>
                  </a:moveTo>
                  <a:lnTo>
                    <a:pt x="1357" y="269"/>
                  </a:lnTo>
                  <a:lnTo>
                    <a:pt x="1357" y="292"/>
                  </a:lnTo>
                  <a:lnTo>
                    <a:pt x="1358" y="307"/>
                  </a:lnTo>
                  <a:lnTo>
                    <a:pt x="1362" y="319"/>
                  </a:lnTo>
                  <a:lnTo>
                    <a:pt x="1369" y="328"/>
                  </a:lnTo>
                  <a:lnTo>
                    <a:pt x="1378" y="334"/>
                  </a:lnTo>
                  <a:lnTo>
                    <a:pt x="1392" y="336"/>
                  </a:lnTo>
                  <a:lnTo>
                    <a:pt x="1398" y="336"/>
                  </a:lnTo>
                  <a:lnTo>
                    <a:pt x="1403" y="335"/>
                  </a:lnTo>
                  <a:lnTo>
                    <a:pt x="1403" y="269"/>
                  </a:lnTo>
                  <a:lnTo>
                    <a:pt x="1423" y="269"/>
                  </a:lnTo>
                  <a:lnTo>
                    <a:pt x="1423" y="411"/>
                  </a:lnTo>
                  <a:lnTo>
                    <a:pt x="1403" y="411"/>
                  </a:lnTo>
                  <a:lnTo>
                    <a:pt x="1403" y="353"/>
                  </a:lnTo>
                  <a:lnTo>
                    <a:pt x="1398" y="353"/>
                  </a:lnTo>
                  <a:lnTo>
                    <a:pt x="1392" y="354"/>
                  </a:lnTo>
                  <a:lnTo>
                    <a:pt x="1376" y="352"/>
                  </a:lnTo>
                  <a:lnTo>
                    <a:pt x="1362" y="348"/>
                  </a:lnTo>
                  <a:lnTo>
                    <a:pt x="1352" y="339"/>
                  </a:lnTo>
                  <a:lnTo>
                    <a:pt x="1343" y="327"/>
                  </a:lnTo>
                  <a:lnTo>
                    <a:pt x="1339" y="312"/>
                  </a:lnTo>
                  <a:lnTo>
                    <a:pt x="1337" y="294"/>
                  </a:lnTo>
                  <a:lnTo>
                    <a:pt x="1337" y="269"/>
                  </a:lnTo>
                  <a:close/>
                  <a:moveTo>
                    <a:pt x="1192" y="269"/>
                  </a:moveTo>
                  <a:lnTo>
                    <a:pt x="1212" y="269"/>
                  </a:lnTo>
                  <a:lnTo>
                    <a:pt x="1212" y="380"/>
                  </a:lnTo>
                  <a:lnTo>
                    <a:pt x="1213" y="380"/>
                  </a:lnTo>
                  <a:lnTo>
                    <a:pt x="1280" y="269"/>
                  </a:lnTo>
                  <a:lnTo>
                    <a:pt x="1301" y="269"/>
                  </a:lnTo>
                  <a:lnTo>
                    <a:pt x="1301" y="411"/>
                  </a:lnTo>
                  <a:lnTo>
                    <a:pt x="1281" y="411"/>
                  </a:lnTo>
                  <a:lnTo>
                    <a:pt x="1281" y="302"/>
                  </a:lnTo>
                  <a:lnTo>
                    <a:pt x="1280" y="302"/>
                  </a:lnTo>
                  <a:lnTo>
                    <a:pt x="1213" y="411"/>
                  </a:lnTo>
                  <a:lnTo>
                    <a:pt x="1192" y="411"/>
                  </a:lnTo>
                  <a:lnTo>
                    <a:pt x="1192" y="269"/>
                  </a:lnTo>
                  <a:close/>
                  <a:moveTo>
                    <a:pt x="1037" y="269"/>
                  </a:moveTo>
                  <a:lnTo>
                    <a:pt x="1057" y="269"/>
                  </a:lnTo>
                  <a:lnTo>
                    <a:pt x="1057" y="328"/>
                  </a:lnTo>
                  <a:lnTo>
                    <a:pt x="1126" y="328"/>
                  </a:lnTo>
                  <a:lnTo>
                    <a:pt x="1126" y="269"/>
                  </a:lnTo>
                  <a:lnTo>
                    <a:pt x="1146" y="269"/>
                  </a:lnTo>
                  <a:lnTo>
                    <a:pt x="1146" y="411"/>
                  </a:lnTo>
                  <a:lnTo>
                    <a:pt x="1126" y="411"/>
                  </a:lnTo>
                  <a:lnTo>
                    <a:pt x="1126" y="347"/>
                  </a:lnTo>
                  <a:lnTo>
                    <a:pt x="1057" y="347"/>
                  </a:lnTo>
                  <a:lnTo>
                    <a:pt x="1057" y="411"/>
                  </a:lnTo>
                  <a:lnTo>
                    <a:pt x="1037" y="411"/>
                  </a:lnTo>
                  <a:lnTo>
                    <a:pt x="1037" y="269"/>
                  </a:lnTo>
                  <a:close/>
                  <a:moveTo>
                    <a:pt x="880" y="269"/>
                  </a:moveTo>
                  <a:lnTo>
                    <a:pt x="905" y="269"/>
                  </a:lnTo>
                  <a:lnTo>
                    <a:pt x="942" y="324"/>
                  </a:lnTo>
                  <a:lnTo>
                    <a:pt x="980" y="269"/>
                  </a:lnTo>
                  <a:lnTo>
                    <a:pt x="1003" y="269"/>
                  </a:lnTo>
                  <a:lnTo>
                    <a:pt x="955" y="337"/>
                  </a:lnTo>
                  <a:lnTo>
                    <a:pt x="1008" y="411"/>
                  </a:lnTo>
                  <a:lnTo>
                    <a:pt x="982" y="411"/>
                  </a:lnTo>
                  <a:lnTo>
                    <a:pt x="940" y="351"/>
                  </a:lnTo>
                  <a:lnTo>
                    <a:pt x="899" y="411"/>
                  </a:lnTo>
                  <a:lnTo>
                    <a:pt x="876" y="411"/>
                  </a:lnTo>
                  <a:lnTo>
                    <a:pt x="927" y="337"/>
                  </a:lnTo>
                  <a:lnTo>
                    <a:pt x="880" y="269"/>
                  </a:lnTo>
                  <a:close/>
                  <a:moveTo>
                    <a:pt x="771" y="269"/>
                  </a:moveTo>
                  <a:lnTo>
                    <a:pt x="851" y="269"/>
                  </a:lnTo>
                  <a:lnTo>
                    <a:pt x="851" y="287"/>
                  </a:lnTo>
                  <a:lnTo>
                    <a:pt x="791" y="287"/>
                  </a:lnTo>
                  <a:lnTo>
                    <a:pt x="791" y="328"/>
                  </a:lnTo>
                  <a:lnTo>
                    <a:pt x="846" y="328"/>
                  </a:lnTo>
                  <a:lnTo>
                    <a:pt x="846" y="347"/>
                  </a:lnTo>
                  <a:lnTo>
                    <a:pt x="791" y="347"/>
                  </a:lnTo>
                  <a:lnTo>
                    <a:pt x="791" y="393"/>
                  </a:lnTo>
                  <a:lnTo>
                    <a:pt x="851" y="393"/>
                  </a:lnTo>
                  <a:lnTo>
                    <a:pt x="851" y="411"/>
                  </a:lnTo>
                  <a:lnTo>
                    <a:pt x="771" y="411"/>
                  </a:lnTo>
                  <a:lnTo>
                    <a:pt x="771" y="269"/>
                  </a:lnTo>
                  <a:close/>
                  <a:moveTo>
                    <a:pt x="633" y="269"/>
                  </a:moveTo>
                  <a:lnTo>
                    <a:pt x="741" y="269"/>
                  </a:lnTo>
                  <a:lnTo>
                    <a:pt x="741" y="287"/>
                  </a:lnTo>
                  <a:lnTo>
                    <a:pt x="697" y="287"/>
                  </a:lnTo>
                  <a:lnTo>
                    <a:pt x="697" y="411"/>
                  </a:lnTo>
                  <a:lnTo>
                    <a:pt x="677" y="411"/>
                  </a:lnTo>
                  <a:lnTo>
                    <a:pt x="677" y="287"/>
                  </a:lnTo>
                  <a:lnTo>
                    <a:pt x="633" y="287"/>
                  </a:lnTo>
                  <a:lnTo>
                    <a:pt x="633" y="269"/>
                  </a:lnTo>
                  <a:close/>
                  <a:moveTo>
                    <a:pt x="494" y="269"/>
                  </a:moveTo>
                  <a:lnTo>
                    <a:pt x="515" y="269"/>
                  </a:lnTo>
                  <a:lnTo>
                    <a:pt x="515" y="380"/>
                  </a:lnTo>
                  <a:lnTo>
                    <a:pt x="515" y="380"/>
                  </a:lnTo>
                  <a:lnTo>
                    <a:pt x="582" y="269"/>
                  </a:lnTo>
                  <a:lnTo>
                    <a:pt x="603" y="269"/>
                  </a:lnTo>
                  <a:lnTo>
                    <a:pt x="603" y="411"/>
                  </a:lnTo>
                  <a:lnTo>
                    <a:pt x="582" y="411"/>
                  </a:lnTo>
                  <a:lnTo>
                    <a:pt x="582" y="302"/>
                  </a:lnTo>
                  <a:lnTo>
                    <a:pt x="582" y="302"/>
                  </a:lnTo>
                  <a:lnTo>
                    <a:pt x="516" y="411"/>
                  </a:lnTo>
                  <a:lnTo>
                    <a:pt x="494" y="411"/>
                  </a:lnTo>
                  <a:lnTo>
                    <a:pt x="494" y="269"/>
                  </a:lnTo>
                  <a:close/>
                  <a:moveTo>
                    <a:pt x="359" y="269"/>
                  </a:moveTo>
                  <a:lnTo>
                    <a:pt x="447" y="269"/>
                  </a:lnTo>
                  <a:lnTo>
                    <a:pt x="447" y="411"/>
                  </a:lnTo>
                  <a:lnTo>
                    <a:pt x="427" y="411"/>
                  </a:lnTo>
                  <a:lnTo>
                    <a:pt x="427" y="287"/>
                  </a:lnTo>
                  <a:lnTo>
                    <a:pt x="380" y="287"/>
                  </a:lnTo>
                  <a:lnTo>
                    <a:pt x="380" y="328"/>
                  </a:lnTo>
                  <a:lnTo>
                    <a:pt x="380" y="342"/>
                  </a:lnTo>
                  <a:lnTo>
                    <a:pt x="379" y="357"/>
                  </a:lnTo>
                  <a:lnTo>
                    <a:pt x="378" y="371"/>
                  </a:lnTo>
                  <a:lnTo>
                    <a:pt x="374" y="384"/>
                  </a:lnTo>
                  <a:lnTo>
                    <a:pt x="370" y="396"/>
                  </a:lnTo>
                  <a:lnTo>
                    <a:pt x="363" y="406"/>
                  </a:lnTo>
                  <a:lnTo>
                    <a:pt x="354" y="411"/>
                  </a:lnTo>
                  <a:lnTo>
                    <a:pt x="341" y="413"/>
                  </a:lnTo>
                  <a:lnTo>
                    <a:pt x="335" y="413"/>
                  </a:lnTo>
                  <a:lnTo>
                    <a:pt x="329" y="412"/>
                  </a:lnTo>
                  <a:lnTo>
                    <a:pt x="325" y="411"/>
                  </a:lnTo>
                  <a:lnTo>
                    <a:pt x="325" y="394"/>
                  </a:lnTo>
                  <a:lnTo>
                    <a:pt x="329" y="395"/>
                  </a:lnTo>
                  <a:lnTo>
                    <a:pt x="334" y="395"/>
                  </a:lnTo>
                  <a:lnTo>
                    <a:pt x="338" y="396"/>
                  </a:lnTo>
                  <a:lnTo>
                    <a:pt x="345" y="393"/>
                  </a:lnTo>
                  <a:lnTo>
                    <a:pt x="351" y="386"/>
                  </a:lnTo>
                  <a:lnTo>
                    <a:pt x="355" y="376"/>
                  </a:lnTo>
                  <a:lnTo>
                    <a:pt x="357" y="363"/>
                  </a:lnTo>
                  <a:lnTo>
                    <a:pt x="359" y="349"/>
                  </a:lnTo>
                  <a:lnTo>
                    <a:pt x="359" y="334"/>
                  </a:lnTo>
                  <a:lnTo>
                    <a:pt x="359" y="321"/>
                  </a:lnTo>
                  <a:lnTo>
                    <a:pt x="359" y="269"/>
                  </a:lnTo>
                  <a:close/>
                  <a:moveTo>
                    <a:pt x="18" y="269"/>
                  </a:moveTo>
                  <a:lnTo>
                    <a:pt x="126" y="269"/>
                  </a:lnTo>
                  <a:lnTo>
                    <a:pt x="126" y="411"/>
                  </a:lnTo>
                  <a:lnTo>
                    <a:pt x="105" y="411"/>
                  </a:lnTo>
                  <a:lnTo>
                    <a:pt x="105" y="287"/>
                  </a:lnTo>
                  <a:lnTo>
                    <a:pt x="37" y="287"/>
                  </a:lnTo>
                  <a:lnTo>
                    <a:pt x="37" y="411"/>
                  </a:lnTo>
                  <a:lnTo>
                    <a:pt x="18" y="411"/>
                  </a:lnTo>
                  <a:lnTo>
                    <a:pt x="18" y="269"/>
                  </a:lnTo>
                  <a:close/>
                  <a:moveTo>
                    <a:pt x="1658" y="267"/>
                  </a:moveTo>
                  <a:lnTo>
                    <a:pt x="1674" y="268"/>
                  </a:lnTo>
                  <a:lnTo>
                    <a:pt x="1689" y="273"/>
                  </a:lnTo>
                  <a:lnTo>
                    <a:pt x="1688" y="293"/>
                  </a:lnTo>
                  <a:lnTo>
                    <a:pt x="1674" y="287"/>
                  </a:lnTo>
                  <a:lnTo>
                    <a:pt x="1658" y="284"/>
                  </a:lnTo>
                  <a:lnTo>
                    <a:pt x="1640" y="288"/>
                  </a:lnTo>
                  <a:lnTo>
                    <a:pt x="1625" y="295"/>
                  </a:lnTo>
                  <a:lnTo>
                    <a:pt x="1614" y="307"/>
                  </a:lnTo>
                  <a:lnTo>
                    <a:pt x="1607" y="322"/>
                  </a:lnTo>
                  <a:lnTo>
                    <a:pt x="1605" y="340"/>
                  </a:lnTo>
                  <a:lnTo>
                    <a:pt x="1607" y="358"/>
                  </a:lnTo>
                  <a:lnTo>
                    <a:pt x="1614" y="375"/>
                  </a:lnTo>
                  <a:lnTo>
                    <a:pt x="1626" y="385"/>
                  </a:lnTo>
                  <a:lnTo>
                    <a:pt x="1641" y="393"/>
                  </a:lnTo>
                  <a:lnTo>
                    <a:pt x="1658" y="396"/>
                  </a:lnTo>
                  <a:lnTo>
                    <a:pt x="1669" y="395"/>
                  </a:lnTo>
                  <a:lnTo>
                    <a:pt x="1680" y="393"/>
                  </a:lnTo>
                  <a:lnTo>
                    <a:pt x="1688" y="388"/>
                  </a:lnTo>
                  <a:lnTo>
                    <a:pt x="1689" y="409"/>
                  </a:lnTo>
                  <a:lnTo>
                    <a:pt x="1678" y="412"/>
                  </a:lnTo>
                  <a:lnTo>
                    <a:pt x="1667" y="413"/>
                  </a:lnTo>
                  <a:lnTo>
                    <a:pt x="1657" y="413"/>
                  </a:lnTo>
                  <a:lnTo>
                    <a:pt x="1637" y="411"/>
                  </a:lnTo>
                  <a:lnTo>
                    <a:pt x="1618" y="405"/>
                  </a:lnTo>
                  <a:lnTo>
                    <a:pt x="1603" y="394"/>
                  </a:lnTo>
                  <a:lnTo>
                    <a:pt x="1592" y="379"/>
                  </a:lnTo>
                  <a:lnTo>
                    <a:pt x="1585" y="361"/>
                  </a:lnTo>
                  <a:lnTo>
                    <a:pt x="1583" y="339"/>
                  </a:lnTo>
                  <a:lnTo>
                    <a:pt x="1585" y="319"/>
                  </a:lnTo>
                  <a:lnTo>
                    <a:pt x="1593" y="302"/>
                  </a:lnTo>
                  <a:lnTo>
                    <a:pt x="1603" y="287"/>
                  </a:lnTo>
                  <a:lnTo>
                    <a:pt x="1618" y="276"/>
                  </a:lnTo>
                  <a:lnTo>
                    <a:pt x="1637" y="269"/>
                  </a:lnTo>
                  <a:lnTo>
                    <a:pt x="1658" y="267"/>
                  </a:lnTo>
                  <a:close/>
                  <a:moveTo>
                    <a:pt x="232" y="267"/>
                  </a:moveTo>
                  <a:lnTo>
                    <a:pt x="252" y="269"/>
                  </a:lnTo>
                  <a:lnTo>
                    <a:pt x="269" y="277"/>
                  </a:lnTo>
                  <a:lnTo>
                    <a:pt x="282" y="288"/>
                  </a:lnTo>
                  <a:lnTo>
                    <a:pt x="292" y="303"/>
                  </a:lnTo>
                  <a:lnTo>
                    <a:pt x="298" y="320"/>
                  </a:lnTo>
                  <a:lnTo>
                    <a:pt x="300" y="340"/>
                  </a:lnTo>
                  <a:lnTo>
                    <a:pt x="298" y="361"/>
                  </a:lnTo>
                  <a:lnTo>
                    <a:pt x="292" y="378"/>
                  </a:lnTo>
                  <a:lnTo>
                    <a:pt x="282" y="393"/>
                  </a:lnTo>
                  <a:lnTo>
                    <a:pt x="269" y="405"/>
                  </a:lnTo>
                  <a:lnTo>
                    <a:pt x="252" y="411"/>
                  </a:lnTo>
                  <a:lnTo>
                    <a:pt x="232" y="413"/>
                  </a:lnTo>
                  <a:lnTo>
                    <a:pt x="213" y="411"/>
                  </a:lnTo>
                  <a:lnTo>
                    <a:pt x="195" y="405"/>
                  </a:lnTo>
                  <a:lnTo>
                    <a:pt x="182" y="393"/>
                  </a:lnTo>
                  <a:lnTo>
                    <a:pt x="172" y="378"/>
                  </a:lnTo>
                  <a:lnTo>
                    <a:pt x="167" y="361"/>
                  </a:lnTo>
                  <a:lnTo>
                    <a:pt x="164" y="340"/>
                  </a:lnTo>
                  <a:lnTo>
                    <a:pt x="167" y="320"/>
                  </a:lnTo>
                  <a:lnTo>
                    <a:pt x="172" y="303"/>
                  </a:lnTo>
                  <a:lnTo>
                    <a:pt x="182" y="288"/>
                  </a:lnTo>
                  <a:lnTo>
                    <a:pt x="195" y="277"/>
                  </a:lnTo>
                  <a:lnTo>
                    <a:pt x="213" y="269"/>
                  </a:lnTo>
                  <a:lnTo>
                    <a:pt x="232" y="267"/>
                  </a:lnTo>
                  <a:close/>
                  <a:moveTo>
                    <a:pt x="2052" y="236"/>
                  </a:moveTo>
                  <a:lnTo>
                    <a:pt x="2059" y="241"/>
                  </a:lnTo>
                  <a:lnTo>
                    <a:pt x="2068" y="243"/>
                  </a:lnTo>
                  <a:lnTo>
                    <a:pt x="2077" y="244"/>
                  </a:lnTo>
                  <a:lnTo>
                    <a:pt x="2087" y="243"/>
                  </a:lnTo>
                  <a:lnTo>
                    <a:pt x="2096" y="241"/>
                  </a:lnTo>
                  <a:lnTo>
                    <a:pt x="2103" y="236"/>
                  </a:lnTo>
                  <a:lnTo>
                    <a:pt x="2106" y="254"/>
                  </a:lnTo>
                  <a:lnTo>
                    <a:pt x="2097" y="257"/>
                  </a:lnTo>
                  <a:lnTo>
                    <a:pt x="2087" y="259"/>
                  </a:lnTo>
                  <a:lnTo>
                    <a:pt x="2077" y="260"/>
                  </a:lnTo>
                  <a:lnTo>
                    <a:pt x="2068" y="259"/>
                  </a:lnTo>
                  <a:lnTo>
                    <a:pt x="2058" y="257"/>
                  </a:lnTo>
                  <a:lnTo>
                    <a:pt x="2049" y="254"/>
                  </a:lnTo>
                  <a:lnTo>
                    <a:pt x="2052" y="236"/>
                  </a:lnTo>
                  <a:close/>
                  <a:moveTo>
                    <a:pt x="199" y="50"/>
                  </a:moveTo>
                  <a:lnTo>
                    <a:pt x="185" y="52"/>
                  </a:lnTo>
                  <a:lnTo>
                    <a:pt x="173" y="57"/>
                  </a:lnTo>
                  <a:lnTo>
                    <a:pt x="163" y="67"/>
                  </a:lnTo>
                  <a:lnTo>
                    <a:pt x="157" y="78"/>
                  </a:lnTo>
                  <a:lnTo>
                    <a:pt x="154" y="92"/>
                  </a:lnTo>
                  <a:lnTo>
                    <a:pt x="152" y="105"/>
                  </a:lnTo>
                  <a:lnTo>
                    <a:pt x="153" y="119"/>
                  </a:lnTo>
                  <a:lnTo>
                    <a:pt x="157" y="132"/>
                  </a:lnTo>
                  <a:lnTo>
                    <a:pt x="163" y="143"/>
                  </a:lnTo>
                  <a:lnTo>
                    <a:pt x="172" y="153"/>
                  </a:lnTo>
                  <a:lnTo>
                    <a:pt x="184" y="158"/>
                  </a:lnTo>
                  <a:lnTo>
                    <a:pt x="199" y="160"/>
                  </a:lnTo>
                  <a:lnTo>
                    <a:pt x="214" y="158"/>
                  </a:lnTo>
                  <a:lnTo>
                    <a:pt x="225" y="153"/>
                  </a:lnTo>
                  <a:lnTo>
                    <a:pt x="234" y="143"/>
                  </a:lnTo>
                  <a:lnTo>
                    <a:pt x="240" y="132"/>
                  </a:lnTo>
                  <a:lnTo>
                    <a:pt x="244" y="119"/>
                  </a:lnTo>
                  <a:lnTo>
                    <a:pt x="245" y="105"/>
                  </a:lnTo>
                  <a:lnTo>
                    <a:pt x="244" y="92"/>
                  </a:lnTo>
                  <a:lnTo>
                    <a:pt x="240" y="78"/>
                  </a:lnTo>
                  <a:lnTo>
                    <a:pt x="234" y="67"/>
                  </a:lnTo>
                  <a:lnTo>
                    <a:pt x="224" y="57"/>
                  </a:lnTo>
                  <a:lnTo>
                    <a:pt x="213" y="52"/>
                  </a:lnTo>
                  <a:lnTo>
                    <a:pt x="199" y="50"/>
                  </a:lnTo>
                  <a:close/>
                  <a:moveTo>
                    <a:pt x="938" y="35"/>
                  </a:moveTo>
                  <a:lnTo>
                    <a:pt x="958" y="35"/>
                  </a:lnTo>
                  <a:lnTo>
                    <a:pt x="958" y="145"/>
                  </a:lnTo>
                  <a:lnTo>
                    <a:pt x="958" y="145"/>
                  </a:lnTo>
                  <a:lnTo>
                    <a:pt x="1026" y="35"/>
                  </a:lnTo>
                  <a:lnTo>
                    <a:pt x="1046" y="35"/>
                  </a:lnTo>
                  <a:lnTo>
                    <a:pt x="1046" y="176"/>
                  </a:lnTo>
                  <a:lnTo>
                    <a:pt x="1026" y="176"/>
                  </a:lnTo>
                  <a:lnTo>
                    <a:pt x="1026" y="66"/>
                  </a:lnTo>
                  <a:lnTo>
                    <a:pt x="1026" y="66"/>
                  </a:lnTo>
                  <a:lnTo>
                    <a:pt x="959" y="176"/>
                  </a:lnTo>
                  <a:lnTo>
                    <a:pt x="938" y="176"/>
                  </a:lnTo>
                  <a:lnTo>
                    <a:pt x="938" y="35"/>
                  </a:lnTo>
                  <a:close/>
                  <a:moveTo>
                    <a:pt x="783" y="35"/>
                  </a:moveTo>
                  <a:lnTo>
                    <a:pt x="803" y="35"/>
                  </a:lnTo>
                  <a:lnTo>
                    <a:pt x="803" y="145"/>
                  </a:lnTo>
                  <a:lnTo>
                    <a:pt x="803" y="145"/>
                  </a:lnTo>
                  <a:lnTo>
                    <a:pt x="871" y="35"/>
                  </a:lnTo>
                  <a:lnTo>
                    <a:pt x="891" y="35"/>
                  </a:lnTo>
                  <a:lnTo>
                    <a:pt x="891" y="176"/>
                  </a:lnTo>
                  <a:lnTo>
                    <a:pt x="871" y="176"/>
                  </a:lnTo>
                  <a:lnTo>
                    <a:pt x="871" y="66"/>
                  </a:lnTo>
                  <a:lnTo>
                    <a:pt x="871" y="66"/>
                  </a:lnTo>
                  <a:lnTo>
                    <a:pt x="804" y="176"/>
                  </a:lnTo>
                  <a:lnTo>
                    <a:pt x="783" y="176"/>
                  </a:lnTo>
                  <a:lnTo>
                    <a:pt x="783" y="35"/>
                  </a:lnTo>
                  <a:close/>
                  <a:moveTo>
                    <a:pt x="639" y="35"/>
                  </a:moveTo>
                  <a:lnTo>
                    <a:pt x="658" y="35"/>
                  </a:lnTo>
                  <a:lnTo>
                    <a:pt x="658" y="97"/>
                  </a:lnTo>
                  <a:lnTo>
                    <a:pt x="719" y="35"/>
                  </a:lnTo>
                  <a:lnTo>
                    <a:pt x="746" y="35"/>
                  </a:lnTo>
                  <a:lnTo>
                    <a:pt x="680" y="101"/>
                  </a:lnTo>
                  <a:lnTo>
                    <a:pt x="752" y="176"/>
                  </a:lnTo>
                  <a:lnTo>
                    <a:pt x="722" y="176"/>
                  </a:lnTo>
                  <a:lnTo>
                    <a:pt x="658" y="107"/>
                  </a:lnTo>
                  <a:lnTo>
                    <a:pt x="658" y="176"/>
                  </a:lnTo>
                  <a:lnTo>
                    <a:pt x="639" y="176"/>
                  </a:lnTo>
                  <a:lnTo>
                    <a:pt x="639" y="35"/>
                  </a:lnTo>
                  <a:close/>
                  <a:moveTo>
                    <a:pt x="305" y="35"/>
                  </a:moveTo>
                  <a:lnTo>
                    <a:pt x="338" y="35"/>
                  </a:lnTo>
                  <a:lnTo>
                    <a:pt x="383" y="152"/>
                  </a:lnTo>
                  <a:lnTo>
                    <a:pt x="426" y="35"/>
                  </a:lnTo>
                  <a:lnTo>
                    <a:pt x="460" y="35"/>
                  </a:lnTo>
                  <a:lnTo>
                    <a:pt x="460" y="176"/>
                  </a:lnTo>
                  <a:lnTo>
                    <a:pt x="440" y="176"/>
                  </a:lnTo>
                  <a:lnTo>
                    <a:pt x="440" y="53"/>
                  </a:lnTo>
                  <a:lnTo>
                    <a:pt x="439" y="53"/>
                  </a:lnTo>
                  <a:lnTo>
                    <a:pt x="392" y="176"/>
                  </a:lnTo>
                  <a:lnTo>
                    <a:pt x="372" y="176"/>
                  </a:lnTo>
                  <a:lnTo>
                    <a:pt x="325" y="53"/>
                  </a:lnTo>
                  <a:lnTo>
                    <a:pt x="325" y="53"/>
                  </a:lnTo>
                  <a:lnTo>
                    <a:pt x="325" y="176"/>
                  </a:lnTo>
                  <a:lnTo>
                    <a:pt x="305" y="176"/>
                  </a:lnTo>
                  <a:lnTo>
                    <a:pt x="305" y="35"/>
                  </a:lnTo>
                  <a:close/>
                  <a:moveTo>
                    <a:pt x="0" y="35"/>
                  </a:moveTo>
                  <a:lnTo>
                    <a:pt x="109" y="35"/>
                  </a:lnTo>
                  <a:lnTo>
                    <a:pt x="109" y="52"/>
                  </a:lnTo>
                  <a:lnTo>
                    <a:pt x="65" y="52"/>
                  </a:lnTo>
                  <a:lnTo>
                    <a:pt x="65" y="176"/>
                  </a:lnTo>
                  <a:lnTo>
                    <a:pt x="44" y="176"/>
                  </a:lnTo>
                  <a:lnTo>
                    <a:pt x="44" y="52"/>
                  </a:lnTo>
                  <a:lnTo>
                    <a:pt x="0" y="52"/>
                  </a:lnTo>
                  <a:lnTo>
                    <a:pt x="0" y="35"/>
                  </a:lnTo>
                  <a:close/>
                  <a:moveTo>
                    <a:pt x="573" y="31"/>
                  </a:moveTo>
                  <a:lnTo>
                    <a:pt x="589" y="33"/>
                  </a:lnTo>
                  <a:lnTo>
                    <a:pt x="604" y="38"/>
                  </a:lnTo>
                  <a:lnTo>
                    <a:pt x="603" y="57"/>
                  </a:lnTo>
                  <a:lnTo>
                    <a:pt x="589" y="52"/>
                  </a:lnTo>
                  <a:lnTo>
                    <a:pt x="574" y="50"/>
                  </a:lnTo>
                  <a:lnTo>
                    <a:pt x="555" y="52"/>
                  </a:lnTo>
                  <a:lnTo>
                    <a:pt x="540" y="60"/>
                  </a:lnTo>
                  <a:lnTo>
                    <a:pt x="529" y="72"/>
                  </a:lnTo>
                  <a:lnTo>
                    <a:pt x="521" y="87"/>
                  </a:lnTo>
                  <a:lnTo>
                    <a:pt x="519" y="105"/>
                  </a:lnTo>
                  <a:lnTo>
                    <a:pt x="521" y="124"/>
                  </a:lnTo>
                  <a:lnTo>
                    <a:pt x="530" y="139"/>
                  </a:lnTo>
                  <a:lnTo>
                    <a:pt x="540" y="150"/>
                  </a:lnTo>
                  <a:lnTo>
                    <a:pt x="555" y="158"/>
                  </a:lnTo>
                  <a:lnTo>
                    <a:pt x="573" y="160"/>
                  </a:lnTo>
                  <a:lnTo>
                    <a:pt x="583" y="160"/>
                  </a:lnTo>
                  <a:lnTo>
                    <a:pt x="594" y="157"/>
                  </a:lnTo>
                  <a:lnTo>
                    <a:pt x="604" y="154"/>
                  </a:lnTo>
                  <a:lnTo>
                    <a:pt x="605" y="173"/>
                  </a:lnTo>
                  <a:lnTo>
                    <a:pt x="593" y="177"/>
                  </a:lnTo>
                  <a:lnTo>
                    <a:pt x="582" y="178"/>
                  </a:lnTo>
                  <a:lnTo>
                    <a:pt x="573" y="178"/>
                  </a:lnTo>
                  <a:lnTo>
                    <a:pt x="551" y="176"/>
                  </a:lnTo>
                  <a:lnTo>
                    <a:pt x="533" y="170"/>
                  </a:lnTo>
                  <a:lnTo>
                    <a:pt x="518" y="158"/>
                  </a:lnTo>
                  <a:lnTo>
                    <a:pt x="507" y="144"/>
                  </a:lnTo>
                  <a:lnTo>
                    <a:pt x="500" y="126"/>
                  </a:lnTo>
                  <a:lnTo>
                    <a:pt x="498" y="104"/>
                  </a:lnTo>
                  <a:lnTo>
                    <a:pt x="500" y="84"/>
                  </a:lnTo>
                  <a:lnTo>
                    <a:pt x="507" y="66"/>
                  </a:lnTo>
                  <a:lnTo>
                    <a:pt x="519" y="52"/>
                  </a:lnTo>
                  <a:lnTo>
                    <a:pt x="534" y="41"/>
                  </a:lnTo>
                  <a:lnTo>
                    <a:pt x="552" y="34"/>
                  </a:lnTo>
                  <a:lnTo>
                    <a:pt x="573" y="31"/>
                  </a:lnTo>
                  <a:close/>
                  <a:moveTo>
                    <a:pt x="199" y="31"/>
                  </a:moveTo>
                  <a:lnTo>
                    <a:pt x="219" y="35"/>
                  </a:lnTo>
                  <a:lnTo>
                    <a:pt x="235" y="41"/>
                  </a:lnTo>
                  <a:lnTo>
                    <a:pt x="249" y="53"/>
                  </a:lnTo>
                  <a:lnTo>
                    <a:pt x="259" y="68"/>
                  </a:lnTo>
                  <a:lnTo>
                    <a:pt x="265" y="85"/>
                  </a:lnTo>
                  <a:lnTo>
                    <a:pt x="267" y="105"/>
                  </a:lnTo>
                  <a:lnTo>
                    <a:pt x="265" y="126"/>
                  </a:lnTo>
                  <a:lnTo>
                    <a:pt x="259" y="143"/>
                  </a:lnTo>
                  <a:lnTo>
                    <a:pt x="249" y="158"/>
                  </a:lnTo>
                  <a:lnTo>
                    <a:pt x="235" y="169"/>
                  </a:lnTo>
                  <a:lnTo>
                    <a:pt x="219" y="176"/>
                  </a:lnTo>
                  <a:lnTo>
                    <a:pt x="199" y="178"/>
                  </a:lnTo>
                  <a:lnTo>
                    <a:pt x="178" y="176"/>
                  </a:lnTo>
                  <a:lnTo>
                    <a:pt x="161" y="169"/>
                  </a:lnTo>
                  <a:lnTo>
                    <a:pt x="148" y="158"/>
                  </a:lnTo>
                  <a:lnTo>
                    <a:pt x="139" y="143"/>
                  </a:lnTo>
                  <a:lnTo>
                    <a:pt x="132" y="126"/>
                  </a:lnTo>
                  <a:lnTo>
                    <a:pt x="130" y="105"/>
                  </a:lnTo>
                  <a:lnTo>
                    <a:pt x="132" y="85"/>
                  </a:lnTo>
                  <a:lnTo>
                    <a:pt x="139" y="68"/>
                  </a:lnTo>
                  <a:lnTo>
                    <a:pt x="148" y="53"/>
                  </a:lnTo>
                  <a:lnTo>
                    <a:pt x="162" y="41"/>
                  </a:lnTo>
                  <a:lnTo>
                    <a:pt x="178" y="35"/>
                  </a:lnTo>
                  <a:lnTo>
                    <a:pt x="199" y="31"/>
                  </a:lnTo>
                  <a:close/>
                  <a:moveTo>
                    <a:pt x="967" y="0"/>
                  </a:moveTo>
                  <a:lnTo>
                    <a:pt x="973" y="5"/>
                  </a:lnTo>
                  <a:lnTo>
                    <a:pt x="983" y="8"/>
                  </a:lnTo>
                  <a:lnTo>
                    <a:pt x="992" y="9"/>
                  </a:lnTo>
                  <a:lnTo>
                    <a:pt x="1001" y="8"/>
                  </a:lnTo>
                  <a:lnTo>
                    <a:pt x="1011" y="5"/>
                  </a:lnTo>
                  <a:lnTo>
                    <a:pt x="1017" y="0"/>
                  </a:lnTo>
                  <a:lnTo>
                    <a:pt x="1021" y="19"/>
                  </a:lnTo>
                  <a:lnTo>
                    <a:pt x="1013" y="22"/>
                  </a:lnTo>
                  <a:lnTo>
                    <a:pt x="1001" y="24"/>
                  </a:lnTo>
                  <a:lnTo>
                    <a:pt x="992" y="24"/>
                  </a:lnTo>
                  <a:lnTo>
                    <a:pt x="983" y="24"/>
                  </a:lnTo>
                  <a:lnTo>
                    <a:pt x="972" y="22"/>
                  </a:lnTo>
                  <a:lnTo>
                    <a:pt x="965" y="19"/>
                  </a:lnTo>
                  <a:lnTo>
                    <a:pt x="967" y="0"/>
                  </a:lnTo>
                  <a:close/>
                </a:path>
              </a:pathLst>
            </a:custGeom>
            <a:solidFill>
              <a:schemeClr val="tx1">
                <a:lumMod val="95000"/>
                <a:lumOff val="5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algn="l">
                <a:defRPr/>
              </a:pPr>
              <a:endParaRPr lang="ru-RU"/>
            </a:p>
          </p:txBody>
        </p:sp>
        <p:grpSp>
          <p:nvGrpSpPr>
            <p:cNvPr id="3" name="Group 34"/>
            <p:cNvGrpSpPr>
              <a:grpSpLocks noChangeAspect="1"/>
            </p:cNvGrpSpPr>
            <p:nvPr/>
          </p:nvGrpSpPr>
          <p:grpSpPr bwMode="auto">
            <a:xfrm>
              <a:off x="543276" y="545242"/>
              <a:ext cx="421345" cy="421345"/>
              <a:chOff x="1099" y="205"/>
              <a:chExt cx="340" cy="340"/>
            </a:xfrm>
          </p:grpSpPr>
          <p:sp>
            <p:nvSpPr>
              <p:cNvPr id="34" name="Freeform 38"/>
              <p:cNvSpPr>
                <a:spLocks noEditPoints="1"/>
              </p:cNvSpPr>
              <p:nvPr/>
            </p:nvSpPr>
            <p:spPr bwMode="auto">
              <a:xfrm>
                <a:off x="1099" y="325"/>
                <a:ext cx="342" cy="221"/>
              </a:xfrm>
              <a:custGeom>
                <a:avLst/>
                <a:gdLst>
                  <a:gd name="T0" fmla="*/ 240 w 680"/>
                  <a:gd name="T1" fmla="*/ 240 h 441"/>
                  <a:gd name="T2" fmla="*/ 440 w 680"/>
                  <a:gd name="T3" fmla="*/ 240 h 441"/>
                  <a:gd name="T4" fmla="*/ 440 w 680"/>
                  <a:gd name="T5" fmla="*/ 441 h 441"/>
                  <a:gd name="T6" fmla="*/ 240 w 680"/>
                  <a:gd name="T7" fmla="*/ 441 h 441"/>
                  <a:gd name="T8" fmla="*/ 240 w 680"/>
                  <a:gd name="T9" fmla="*/ 240 h 441"/>
                  <a:gd name="T10" fmla="*/ 480 w 680"/>
                  <a:gd name="T11" fmla="*/ 0 h 441"/>
                  <a:gd name="T12" fmla="*/ 680 w 680"/>
                  <a:gd name="T13" fmla="*/ 0 h 441"/>
                  <a:gd name="T14" fmla="*/ 680 w 680"/>
                  <a:gd name="T15" fmla="*/ 441 h 441"/>
                  <a:gd name="T16" fmla="*/ 480 w 680"/>
                  <a:gd name="T17" fmla="*/ 441 h 441"/>
                  <a:gd name="T18" fmla="*/ 480 w 680"/>
                  <a:gd name="T19" fmla="*/ 0 h 441"/>
                  <a:gd name="T20" fmla="*/ 0 w 680"/>
                  <a:gd name="T21" fmla="*/ 0 h 441"/>
                  <a:gd name="T22" fmla="*/ 200 w 680"/>
                  <a:gd name="T23" fmla="*/ 0 h 441"/>
                  <a:gd name="T24" fmla="*/ 200 w 680"/>
                  <a:gd name="T25" fmla="*/ 441 h 441"/>
                  <a:gd name="T26" fmla="*/ 0 w 680"/>
                  <a:gd name="T27" fmla="*/ 441 h 441"/>
                  <a:gd name="T28" fmla="*/ 0 w 680"/>
                  <a:gd name="T29" fmla="*/ 0 h 4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680" h="441">
                    <a:moveTo>
                      <a:pt x="240" y="240"/>
                    </a:moveTo>
                    <a:lnTo>
                      <a:pt x="440" y="240"/>
                    </a:lnTo>
                    <a:lnTo>
                      <a:pt x="440" y="441"/>
                    </a:lnTo>
                    <a:lnTo>
                      <a:pt x="240" y="441"/>
                    </a:lnTo>
                    <a:lnTo>
                      <a:pt x="240" y="240"/>
                    </a:lnTo>
                    <a:close/>
                    <a:moveTo>
                      <a:pt x="480" y="0"/>
                    </a:moveTo>
                    <a:lnTo>
                      <a:pt x="680" y="0"/>
                    </a:lnTo>
                    <a:lnTo>
                      <a:pt x="680" y="441"/>
                    </a:lnTo>
                    <a:lnTo>
                      <a:pt x="480" y="441"/>
                    </a:lnTo>
                    <a:lnTo>
                      <a:pt x="480" y="0"/>
                    </a:lnTo>
                    <a:close/>
                    <a:moveTo>
                      <a:pt x="0" y="0"/>
                    </a:moveTo>
                    <a:lnTo>
                      <a:pt x="200" y="0"/>
                    </a:lnTo>
                    <a:lnTo>
                      <a:pt x="200" y="441"/>
                    </a:lnTo>
                    <a:lnTo>
                      <a:pt x="0" y="44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tx1">
                  <a:lumMod val="95000"/>
                  <a:lumOff val="5000"/>
                </a:schemeClr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algn="l">
                  <a:defRPr/>
                </a:pPr>
                <a:endParaRPr lang="ru-RU"/>
              </a:p>
            </p:txBody>
          </p:sp>
          <p:sp>
            <p:nvSpPr>
              <p:cNvPr id="5179" name="Freeform 39"/>
              <p:cNvSpPr>
                <a:spLocks noChangeAspect="1" noEditPoints="1"/>
              </p:cNvSpPr>
              <p:nvPr/>
            </p:nvSpPr>
            <p:spPr bwMode="auto">
              <a:xfrm>
                <a:off x="1099" y="205"/>
                <a:ext cx="340" cy="220"/>
              </a:xfrm>
              <a:custGeom>
                <a:avLst/>
                <a:gdLst>
                  <a:gd name="T0" fmla="*/ 1 w 680"/>
                  <a:gd name="T1" fmla="*/ 0 h 441"/>
                  <a:gd name="T2" fmla="*/ 1 w 680"/>
                  <a:gd name="T3" fmla="*/ 0 h 441"/>
                  <a:gd name="T4" fmla="*/ 1 w 680"/>
                  <a:gd name="T5" fmla="*/ 0 h 441"/>
                  <a:gd name="T6" fmla="*/ 1 w 680"/>
                  <a:gd name="T7" fmla="*/ 0 h 441"/>
                  <a:gd name="T8" fmla="*/ 1 w 680"/>
                  <a:gd name="T9" fmla="*/ 0 h 441"/>
                  <a:gd name="T10" fmla="*/ 1 w 680"/>
                  <a:gd name="T11" fmla="*/ 0 h 441"/>
                  <a:gd name="T12" fmla="*/ 1 w 680"/>
                  <a:gd name="T13" fmla="*/ 0 h 441"/>
                  <a:gd name="T14" fmla="*/ 1 w 680"/>
                  <a:gd name="T15" fmla="*/ 0 h 441"/>
                  <a:gd name="T16" fmla="*/ 1 w 680"/>
                  <a:gd name="T17" fmla="*/ 0 h 441"/>
                  <a:gd name="T18" fmla="*/ 1 w 680"/>
                  <a:gd name="T19" fmla="*/ 0 h 441"/>
                  <a:gd name="T20" fmla="*/ 0 w 680"/>
                  <a:gd name="T21" fmla="*/ 0 h 441"/>
                  <a:gd name="T22" fmla="*/ 1 w 680"/>
                  <a:gd name="T23" fmla="*/ 0 h 441"/>
                  <a:gd name="T24" fmla="*/ 1 w 680"/>
                  <a:gd name="T25" fmla="*/ 0 h 441"/>
                  <a:gd name="T26" fmla="*/ 0 w 680"/>
                  <a:gd name="T27" fmla="*/ 0 h 441"/>
                  <a:gd name="T28" fmla="*/ 0 w 680"/>
                  <a:gd name="T29" fmla="*/ 0 h 441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0" t="0" r="r" b="b"/>
                <a:pathLst>
                  <a:path w="680" h="441">
                    <a:moveTo>
                      <a:pt x="480" y="0"/>
                    </a:moveTo>
                    <a:lnTo>
                      <a:pt x="680" y="0"/>
                    </a:lnTo>
                    <a:lnTo>
                      <a:pt x="680" y="201"/>
                    </a:lnTo>
                    <a:lnTo>
                      <a:pt x="480" y="201"/>
                    </a:lnTo>
                    <a:lnTo>
                      <a:pt x="480" y="0"/>
                    </a:lnTo>
                    <a:close/>
                    <a:moveTo>
                      <a:pt x="240" y="0"/>
                    </a:moveTo>
                    <a:lnTo>
                      <a:pt x="440" y="0"/>
                    </a:lnTo>
                    <a:lnTo>
                      <a:pt x="440" y="441"/>
                    </a:lnTo>
                    <a:lnTo>
                      <a:pt x="240" y="441"/>
                    </a:lnTo>
                    <a:lnTo>
                      <a:pt x="240" y="0"/>
                    </a:lnTo>
                    <a:close/>
                    <a:moveTo>
                      <a:pt x="0" y="0"/>
                    </a:moveTo>
                    <a:lnTo>
                      <a:pt x="200" y="0"/>
                    </a:lnTo>
                    <a:lnTo>
                      <a:pt x="200" y="201"/>
                    </a:lnTo>
                    <a:lnTo>
                      <a:pt x="0" y="20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BF4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</p:grpSp>
      <p:sp>
        <p:nvSpPr>
          <p:cNvPr id="5185" name="AutoShape 65" descr="Картинки по запросу уровень субъективного контроля"/>
          <p:cNvSpPr>
            <a:spLocks noChangeAspect="1" noChangeArrowheads="1"/>
          </p:cNvSpPr>
          <p:nvPr/>
        </p:nvSpPr>
        <p:spPr bwMode="auto">
          <a:xfrm>
            <a:off x="144463" y="46038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5187" name="AutoShape 67" descr="Картинки по запросу уровень субъективного контроля"/>
          <p:cNvSpPr>
            <a:spLocks noChangeAspect="1" noChangeArrowheads="1"/>
          </p:cNvSpPr>
          <p:nvPr/>
        </p:nvSpPr>
        <p:spPr bwMode="auto">
          <a:xfrm>
            <a:off x="144463" y="46038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1" name="Rectangle 32"/>
          <p:cNvSpPr txBox="1">
            <a:spLocks noChangeArrowheads="1"/>
          </p:cNvSpPr>
          <p:nvPr/>
        </p:nvSpPr>
        <p:spPr bwMode="auto">
          <a:xfrm>
            <a:off x="5616575" y="4302125"/>
            <a:ext cx="2592388" cy="55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57592" tIns="28795" rIns="57592" bIns="28795" anchor="ctr"/>
          <a:lstStyle>
            <a:lvl1pPr algn="l" defTabSz="771525" eaLnBrk="0" hangingPunct="0">
              <a:spcBef>
                <a:spcPct val="20000"/>
              </a:spcBef>
              <a:buFont typeface="Arial" charset="0"/>
              <a:buChar char="•"/>
              <a:defRPr sz="2700">
                <a:solidFill>
                  <a:schemeClr val="tx1"/>
                </a:solidFill>
                <a:latin typeface="Calibri" pitchFamily="34" charset="0"/>
              </a:defRPr>
            </a:lvl1pPr>
            <a:lvl2pPr marL="625475" indent="-239713" algn="l" defTabSz="771525" eaLnBrk="0" hangingPunct="0">
              <a:spcBef>
                <a:spcPct val="20000"/>
              </a:spcBef>
              <a:buFont typeface="Arial" charset="0"/>
              <a:buChar char="–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963613" indent="-192088" algn="l" defTabSz="771525" eaLnBrk="0" hangingPunct="0">
              <a:spcBef>
                <a:spcPct val="200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349375" indent="-192088" algn="l" defTabSz="771525" eaLnBrk="0" hangingPunct="0">
              <a:spcBef>
                <a:spcPct val="20000"/>
              </a:spcBef>
              <a:buFont typeface="Arial" charset="0"/>
              <a:buChar char="–"/>
              <a:defRPr sz="1700">
                <a:solidFill>
                  <a:schemeClr val="tx1"/>
                </a:solidFill>
                <a:latin typeface="Calibri" pitchFamily="34" charset="0"/>
              </a:defRPr>
            </a:lvl4pPr>
            <a:lvl5pPr marL="1733550" indent="-192088" algn="l" defTabSz="771525" eaLnBrk="0" hangingPunct="0">
              <a:spcBef>
                <a:spcPct val="20000"/>
              </a:spcBef>
              <a:buFont typeface="Arial" charset="0"/>
              <a:buChar char="»"/>
              <a:defRPr sz="1700">
                <a:solidFill>
                  <a:schemeClr val="tx1"/>
                </a:solidFill>
                <a:latin typeface="Calibri" pitchFamily="34" charset="0"/>
              </a:defRPr>
            </a:lvl5pPr>
            <a:lvl6pPr marL="2190750" indent="-192088" defTabSz="77152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700">
                <a:solidFill>
                  <a:schemeClr val="tx1"/>
                </a:solidFill>
                <a:latin typeface="Calibri" pitchFamily="34" charset="0"/>
              </a:defRPr>
            </a:lvl6pPr>
            <a:lvl7pPr marL="2647950" indent="-192088" defTabSz="77152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700">
                <a:solidFill>
                  <a:schemeClr val="tx1"/>
                </a:solidFill>
                <a:latin typeface="Calibri" pitchFamily="34" charset="0"/>
              </a:defRPr>
            </a:lvl7pPr>
            <a:lvl8pPr marL="3105150" indent="-192088" defTabSz="77152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700">
                <a:solidFill>
                  <a:schemeClr val="tx1"/>
                </a:solidFill>
                <a:latin typeface="Calibri" pitchFamily="34" charset="0"/>
              </a:defRPr>
            </a:lvl8pPr>
            <a:lvl9pPr marL="3562350" indent="-192088" defTabSz="77152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7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1000" b="1">
                <a:solidFill>
                  <a:srgbClr val="8064A2"/>
                </a:solidFill>
              </a:rPr>
              <a:t>Психологическая служба ЦСР ТПУ</a:t>
            </a:r>
            <a:endParaRPr lang="ru-RU" altLang="ru-RU" sz="1000" b="1">
              <a:solidFill>
                <a:schemeClr val="tx2"/>
              </a:solidFill>
            </a:endParaRPr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778148" y="268287"/>
            <a:ext cx="7646715" cy="809625"/>
          </a:xfrm>
        </p:spPr>
        <p:txBody>
          <a:bodyPr/>
          <a:lstStyle/>
          <a:p>
            <a:r>
              <a:rPr lang="ru-RU" sz="20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Время – это дар</a:t>
            </a:r>
            <a:endParaRPr lang="ru-RU" sz="2000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936005" y="1225618"/>
            <a:ext cx="6399622" cy="12464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Жизнь дарит нам столько времени, сколько нам положено. Это дар, который получает каждый из нас вне зависимости от того, где и в каких условиях родился. </a:t>
            </a:r>
          </a:p>
          <a:p>
            <a:r>
              <a:rPr lang="ru-RU" dirty="0" smtClean="0"/>
              <a:t>А кому я хочу подарить время своей жизни?</a:t>
            </a:r>
          </a:p>
          <a:p>
            <a:r>
              <a:rPr lang="ru-RU" dirty="0" smtClean="0"/>
              <a:t>Чему я хочу подарить время своей жизни?</a:t>
            </a:r>
          </a:p>
        </p:txBody>
      </p:sp>
    </p:spTree>
    <p:extLst>
      <p:ext uri="{BB962C8B-B14F-4D97-AF65-F5344CB8AC3E}">
        <p14:creationId xmlns:p14="http://schemas.microsoft.com/office/powerpoint/2010/main" val="3943831715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5"/>
          <p:cNvSpPr>
            <a:spLocks noChangeArrowheads="1"/>
          </p:cNvSpPr>
          <p:nvPr/>
        </p:nvSpPr>
        <p:spPr bwMode="auto">
          <a:xfrm>
            <a:off x="8208963" y="4446588"/>
            <a:ext cx="431800" cy="414337"/>
          </a:xfrm>
          <a:prstGeom prst="rect">
            <a:avLst/>
          </a:prstGeom>
          <a:solidFill>
            <a:srgbClr val="96969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416" tIns="45708" rIns="91416" bIns="45708" anchor="ctr"/>
          <a:lstStyle>
            <a:lvl1pPr algn="l" defTabSz="771525" eaLnBrk="0" hangingPunct="0">
              <a:spcBef>
                <a:spcPct val="20000"/>
              </a:spcBef>
              <a:buFont typeface="Arial" charset="0"/>
              <a:buChar char="•"/>
              <a:defRPr sz="27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algn="l" defTabSz="771525" eaLnBrk="0" hangingPunct="0">
              <a:spcBef>
                <a:spcPct val="20000"/>
              </a:spcBef>
              <a:buFont typeface="Arial" charset="0"/>
              <a:buChar char="–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algn="l" defTabSz="771525" eaLnBrk="0" hangingPunct="0">
              <a:spcBef>
                <a:spcPct val="200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algn="l" defTabSz="771525" eaLnBrk="0" hangingPunct="0">
              <a:spcBef>
                <a:spcPct val="20000"/>
              </a:spcBef>
              <a:buFont typeface="Arial" charset="0"/>
              <a:buChar char="–"/>
              <a:defRPr sz="17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algn="l" defTabSz="771525" eaLnBrk="0" hangingPunct="0">
              <a:spcBef>
                <a:spcPct val="20000"/>
              </a:spcBef>
              <a:buFont typeface="Arial" charset="0"/>
              <a:buChar char="»"/>
              <a:defRPr sz="17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77152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7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77152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7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77152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7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77152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7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ru-RU" sz="1200" dirty="0">
                <a:latin typeface="Arial" charset="0"/>
              </a:rPr>
              <a:t>2</a:t>
            </a:r>
            <a:endParaRPr lang="ru-RU" altLang="ru-RU" sz="1200" dirty="0">
              <a:latin typeface="Arial" charset="0"/>
            </a:endParaRPr>
          </a:p>
        </p:txBody>
      </p:sp>
      <p:sp>
        <p:nvSpPr>
          <p:cNvPr id="5123" name="Rectangle 29"/>
          <p:cNvSpPr>
            <a:spLocks noChangeArrowheads="1"/>
          </p:cNvSpPr>
          <p:nvPr/>
        </p:nvSpPr>
        <p:spPr bwMode="auto">
          <a:xfrm>
            <a:off x="0" y="0"/>
            <a:ext cx="573088" cy="4302125"/>
          </a:xfrm>
          <a:prstGeom prst="rect">
            <a:avLst/>
          </a:prstGeom>
          <a:solidFill>
            <a:srgbClr val="80BF4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16" tIns="45708" rIns="91416" bIns="45708" anchor="ctr"/>
          <a:lstStyle>
            <a:lvl1pPr algn="l" eaLnBrk="0" hangingPunct="0">
              <a:spcBef>
                <a:spcPct val="20000"/>
              </a:spcBef>
              <a:buFont typeface="Arial" charset="0"/>
              <a:buChar char="•"/>
              <a:defRPr sz="27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Font typeface="Arial" charset="0"/>
              <a:buChar char="–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Font typeface="Arial" charset="0"/>
              <a:buChar char="–"/>
              <a:defRPr sz="17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Font typeface="Arial" charset="0"/>
              <a:buChar char="»"/>
              <a:defRPr sz="17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7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7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7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7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ru-RU" altLang="ru-RU" sz="1500">
              <a:latin typeface="Arial" charset="0"/>
            </a:endParaRPr>
          </a:p>
        </p:txBody>
      </p:sp>
      <p:sp>
        <p:nvSpPr>
          <p:cNvPr id="5126" name="Прямоугольник 1"/>
          <p:cNvSpPr>
            <a:spLocks noChangeArrowheads="1"/>
          </p:cNvSpPr>
          <p:nvPr/>
        </p:nvSpPr>
        <p:spPr bwMode="auto">
          <a:xfrm>
            <a:off x="792163" y="917575"/>
            <a:ext cx="7739062" cy="32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16" tIns="45708" rIns="91416" bIns="45708">
            <a:spAutoFit/>
          </a:bodyPr>
          <a:lstStyle>
            <a:lvl1pPr algn="l" eaLnBrk="0" hangingPunct="0">
              <a:spcBef>
                <a:spcPct val="20000"/>
              </a:spcBef>
              <a:buFont typeface="Arial" charset="0"/>
              <a:buChar char="•"/>
              <a:defRPr sz="27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Font typeface="Arial" charset="0"/>
              <a:buChar char="–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Font typeface="Arial" charset="0"/>
              <a:buChar char="–"/>
              <a:defRPr sz="17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Font typeface="Arial" charset="0"/>
              <a:buChar char="»"/>
              <a:defRPr sz="17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7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7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7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7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ru-RU" altLang="ru-RU" sz="1500" b="1">
                <a:latin typeface="Arial" charset="0"/>
              </a:rPr>
              <a:t> </a:t>
            </a:r>
            <a:endParaRPr lang="ru-RU" altLang="ru-RU" sz="1500">
              <a:latin typeface="Arial" charset="0"/>
            </a:endParaRPr>
          </a:p>
        </p:txBody>
      </p:sp>
      <p:grpSp>
        <p:nvGrpSpPr>
          <p:cNvPr id="2" name="Группа 8"/>
          <p:cNvGrpSpPr>
            <a:grpSpLocks noChangeAspect="1"/>
          </p:cNvGrpSpPr>
          <p:nvPr/>
        </p:nvGrpSpPr>
        <p:grpSpPr bwMode="auto">
          <a:xfrm>
            <a:off x="314325" y="4413250"/>
            <a:ext cx="1257300" cy="292100"/>
            <a:chOff x="543276" y="545242"/>
            <a:chExt cx="1816737" cy="422585"/>
          </a:xfrm>
        </p:grpSpPr>
        <p:sp>
          <p:nvSpPr>
            <p:cNvPr id="32" name="Freeform 37"/>
            <p:cNvSpPr>
              <a:spLocks noEditPoints="1"/>
            </p:cNvSpPr>
            <p:nvPr/>
          </p:nvSpPr>
          <p:spPr bwMode="auto">
            <a:xfrm>
              <a:off x="1036457" y="565913"/>
              <a:ext cx="1323556" cy="401914"/>
            </a:xfrm>
            <a:custGeom>
              <a:avLst/>
              <a:gdLst>
                <a:gd name="T0" fmla="*/ 528 w 2132"/>
                <a:gd name="T1" fmla="*/ 586 h 649"/>
                <a:gd name="T2" fmla="*/ 791 w 2132"/>
                <a:gd name="T3" fmla="*/ 557 h 649"/>
                <a:gd name="T4" fmla="*/ 510 w 2132"/>
                <a:gd name="T5" fmla="*/ 564 h 649"/>
                <a:gd name="T6" fmla="*/ 490 w 2132"/>
                <a:gd name="T7" fmla="*/ 521 h 649"/>
                <a:gd name="T8" fmla="*/ 1337 w 2132"/>
                <a:gd name="T9" fmla="*/ 504 h 649"/>
                <a:gd name="T10" fmla="*/ 1257 w 2132"/>
                <a:gd name="T11" fmla="*/ 504 h 649"/>
                <a:gd name="T12" fmla="*/ 1001 w 2132"/>
                <a:gd name="T13" fmla="*/ 504 h 649"/>
                <a:gd name="T14" fmla="*/ 981 w 2132"/>
                <a:gd name="T15" fmla="*/ 504 h 649"/>
                <a:gd name="T16" fmla="*/ 799 w 2132"/>
                <a:gd name="T17" fmla="*/ 579 h 649"/>
                <a:gd name="T18" fmla="*/ 625 w 2132"/>
                <a:gd name="T19" fmla="*/ 522 h 649"/>
                <a:gd name="T20" fmla="*/ 508 w 2132"/>
                <a:gd name="T21" fmla="*/ 504 h 649"/>
                <a:gd name="T22" fmla="*/ 529 w 2132"/>
                <a:gd name="T23" fmla="*/ 574 h 649"/>
                <a:gd name="T24" fmla="*/ 470 w 2132"/>
                <a:gd name="T25" fmla="*/ 646 h 649"/>
                <a:gd name="T26" fmla="*/ 404 w 2132"/>
                <a:gd name="T27" fmla="*/ 536 h 649"/>
                <a:gd name="T28" fmla="*/ 249 w 2132"/>
                <a:gd name="T29" fmla="*/ 646 h 649"/>
                <a:gd name="T30" fmla="*/ 131 w 2132"/>
                <a:gd name="T31" fmla="*/ 504 h 649"/>
                <a:gd name="T32" fmla="*/ 23 w 2132"/>
                <a:gd name="T33" fmla="*/ 627 h 649"/>
                <a:gd name="T34" fmla="*/ 931 w 2132"/>
                <a:gd name="T35" fmla="*/ 503 h 649"/>
                <a:gd name="T36" fmla="*/ 872 w 2132"/>
                <a:gd name="T37" fmla="*/ 609 h 649"/>
                <a:gd name="T38" fmla="*/ 893 w 2132"/>
                <a:gd name="T39" fmla="*/ 646 h 649"/>
                <a:gd name="T40" fmla="*/ 914 w 2132"/>
                <a:gd name="T41" fmla="*/ 502 h 649"/>
                <a:gd name="T42" fmla="*/ 206 w 2132"/>
                <a:gd name="T43" fmla="*/ 387 h 649"/>
                <a:gd name="T44" fmla="*/ 267 w 2132"/>
                <a:gd name="T45" fmla="*/ 302 h 649"/>
                <a:gd name="T46" fmla="*/ 2111 w 2132"/>
                <a:gd name="T47" fmla="*/ 411 h 649"/>
                <a:gd name="T48" fmla="*/ 1976 w 2132"/>
                <a:gd name="T49" fmla="*/ 269 h 649"/>
                <a:gd name="T50" fmla="*/ 1805 w 2132"/>
                <a:gd name="T51" fmla="*/ 269 h 649"/>
                <a:gd name="T52" fmla="*/ 1549 w 2132"/>
                <a:gd name="T53" fmla="*/ 287 h 649"/>
                <a:gd name="T54" fmla="*/ 1337 w 2132"/>
                <a:gd name="T55" fmla="*/ 269 h 649"/>
                <a:gd name="T56" fmla="*/ 1423 w 2132"/>
                <a:gd name="T57" fmla="*/ 269 h 649"/>
                <a:gd name="T58" fmla="*/ 1337 w 2132"/>
                <a:gd name="T59" fmla="*/ 294 h 649"/>
                <a:gd name="T60" fmla="*/ 1280 w 2132"/>
                <a:gd name="T61" fmla="*/ 302 h 649"/>
                <a:gd name="T62" fmla="*/ 1126 w 2132"/>
                <a:gd name="T63" fmla="*/ 411 h 649"/>
                <a:gd name="T64" fmla="*/ 955 w 2132"/>
                <a:gd name="T65" fmla="*/ 337 h 649"/>
                <a:gd name="T66" fmla="*/ 791 w 2132"/>
                <a:gd name="T67" fmla="*/ 287 h 649"/>
                <a:gd name="T68" fmla="*/ 741 w 2132"/>
                <a:gd name="T69" fmla="*/ 269 h 649"/>
                <a:gd name="T70" fmla="*/ 515 w 2132"/>
                <a:gd name="T71" fmla="*/ 380 h 649"/>
                <a:gd name="T72" fmla="*/ 447 w 2132"/>
                <a:gd name="T73" fmla="*/ 269 h 649"/>
                <a:gd name="T74" fmla="*/ 363 w 2132"/>
                <a:gd name="T75" fmla="*/ 406 h 649"/>
                <a:gd name="T76" fmla="*/ 351 w 2132"/>
                <a:gd name="T77" fmla="*/ 386 h 649"/>
                <a:gd name="T78" fmla="*/ 105 w 2132"/>
                <a:gd name="T79" fmla="*/ 287 h 649"/>
                <a:gd name="T80" fmla="*/ 1640 w 2132"/>
                <a:gd name="T81" fmla="*/ 288 h 649"/>
                <a:gd name="T82" fmla="*/ 1680 w 2132"/>
                <a:gd name="T83" fmla="*/ 393 h 649"/>
                <a:gd name="T84" fmla="*/ 1583 w 2132"/>
                <a:gd name="T85" fmla="*/ 339 h 649"/>
                <a:gd name="T86" fmla="*/ 292 w 2132"/>
                <a:gd name="T87" fmla="*/ 303 h 649"/>
                <a:gd name="T88" fmla="*/ 182 w 2132"/>
                <a:gd name="T89" fmla="*/ 393 h 649"/>
                <a:gd name="T90" fmla="*/ 2059 w 2132"/>
                <a:gd name="T91" fmla="*/ 241 h 649"/>
                <a:gd name="T92" fmla="*/ 2058 w 2132"/>
                <a:gd name="T93" fmla="*/ 257 h 649"/>
                <a:gd name="T94" fmla="*/ 157 w 2132"/>
                <a:gd name="T95" fmla="*/ 132 h 649"/>
                <a:gd name="T96" fmla="*/ 244 w 2132"/>
                <a:gd name="T97" fmla="*/ 92 h 649"/>
                <a:gd name="T98" fmla="*/ 1046 w 2132"/>
                <a:gd name="T99" fmla="*/ 35 h 649"/>
                <a:gd name="T100" fmla="*/ 803 w 2132"/>
                <a:gd name="T101" fmla="*/ 145 h 649"/>
                <a:gd name="T102" fmla="*/ 658 w 2132"/>
                <a:gd name="T103" fmla="*/ 35 h 649"/>
                <a:gd name="T104" fmla="*/ 305 w 2132"/>
                <a:gd name="T105" fmla="*/ 35 h 649"/>
                <a:gd name="T106" fmla="*/ 325 w 2132"/>
                <a:gd name="T107" fmla="*/ 53 h 649"/>
                <a:gd name="T108" fmla="*/ 44 w 2132"/>
                <a:gd name="T109" fmla="*/ 52 h 649"/>
                <a:gd name="T110" fmla="*/ 529 w 2132"/>
                <a:gd name="T111" fmla="*/ 72 h 649"/>
                <a:gd name="T112" fmla="*/ 605 w 2132"/>
                <a:gd name="T113" fmla="*/ 173 h 649"/>
                <a:gd name="T114" fmla="*/ 507 w 2132"/>
                <a:gd name="T115" fmla="*/ 66 h 649"/>
                <a:gd name="T116" fmla="*/ 267 w 2132"/>
                <a:gd name="T117" fmla="*/ 105 h 649"/>
                <a:gd name="T118" fmla="*/ 132 w 2132"/>
                <a:gd name="T119" fmla="*/ 126 h 649"/>
                <a:gd name="T120" fmla="*/ 992 w 2132"/>
                <a:gd name="T121" fmla="*/ 9 h 649"/>
                <a:gd name="T122" fmla="*/ 967 w 2132"/>
                <a:gd name="T123" fmla="*/ 0 h 6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2132" h="649">
                  <a:moveTo>
                    <a:pt x="490" y="581"/>
                  </a:moveTo>
                  <a:lnTo>
                    <a:pt x="490" y="630"/>
                  </a:lnTo>
                  <a:lnTo>
                    <a:pt x="505" y="630"/>
                  </a:lnTo>
                  <a:lnTo>
                    <a:pt x="516" y="629"/>
                  </a:lnTo>
                  <a:lnTo>
                    <a:pt x="525" y="626"/>
                  </a:lnTo>
                  <a:lnTo>
                    <a:pt x="533" y="622"/>
                  </a:lnTo>
                  <a:lnTo>
                    <a:pt x="538" y="616"/>
                  </a:lnTo>
                  <a:lnTo>
                    <a:pt x="539" y="606"/>
                  </a:lnTo>
                  <a:lnTo>
                    <a:pt x="538" y="596"/>
                  </a:lnTo>
                  <a:lnTo>
                    <a:pt x="534" y="590"/>
                  </a:lnTo>
                  <a:lnTo>
                    <a:pt x="528" y="586"/>
                  </a:lnTo>
                  <a:lnTo>
                    <a:pt x="520" y="582"/>
                  </a:lnTo>
                  <a:lnTo>
                    <a:pt x="512" y="581"/>
                  </a:lnTo>
                  <a:lnTo>
                    <a:pt x="503" y="581"/>
                  </a:lnTo>
                  <a:lnTo>
                    <a:pt x="490" y="581"/>
                  </a:lnTo>
                  <a:close/>
                  <a:moveTo>
                    <a:pt x="744" y="522"/>
                  </a:moveTo>
                  <a:lnTo>
                    <a:pt x="744" y="572"/>
                  </a:lnTo>
                  <a:lnTo>
                    <a:pt x="764" y="572"/>
                  </a:lnTo>
                  <a:lnTo>
                    <a:pt x="772" y="571"/>
                  </a:lnTo>
                  <a:lnTo>
                    <a:pt x="779" y="569"/>
                  </a:lnTo>
                  <a:lnTo>
                    <a:pt x="787" y="563"/>
                  </a:lnTo>
                  <a:lnTo>
                    <a:pt x="791" y="557"/>
                  </a:lnTo>
                  <a:lnTo>
                    <a:pt x="793" y="546"/>
                  </a:lnTo>
                  <a:lnTo>
                    <a:pt x="791" y="537"/>
                  </a:lnTo>
                  <a:lnTo>
                    <a:pt x="786" y="530"/>
                  </a:lnTo>
                  <a:lnTo>
                    <a:pt x="778" y="526"/>
                  </a:lnTo>
                  <a:lnTo>
                    <a:pt x="770" y="522"/>
                  </a:lnTo>
                  <a:lnTo>
                    <a:pt x="761" y="522"/>
                  </a:lnTo>
                  <a:lnTo>
                    <a:pt x="744" y="522"/>
                  </a:lnTo>
                  <a:close/>
                  <a:moveTo>
                    <a:pt x="490" y="521"/>
                  </a:moveTo>
                  <a:lnTo>
                    <a:pt x="490" y="564"/>
                  </a:lnTo>
                  <a:lnTo>
                    <a:pt x="501" y="564"/>
                  </a:lnTo>
                  <a:lnTo>
                    <a:pt x="510" y="564"/>
                  </a:lnTo>
                  <a:lnTo>
                    <a:pt x="519" y="563"/>
                  </a:lnTo>
                  <a:lnTo>
                    <a:pt x="527" y="561"/>
                  </a:lnTo>
                  <a:lnTo>
                    <a:pt x="532" y="557"/>
                  </a:lnTo>
                  <a:lnTo>
                    <a:pt x="536" y="551"/>
                  </a:lnTo>
                  <a:lnTo>
                    <a:pt x="537" y="542"/>
                  </a:lnTo>
                  <a:lnTo>
                    <a:pt x="536" y="533"/>
                  </a:lnTo>
                  <a:lnTo>
                    <a:pt x="532" y="527"/>
                  </a:lnTo>
                  <a:lnTo>
                    <a:pt x="525" y="524"/>
                  </a:lnTo>
                  <a:lnTo>
                    <a:pt x="519" y="521"/>
                  </a:lnTo>
                  <a:lnTo>
                    <a:pt x="512" y="521"/>
                  </a:lnTo>
                  <a:lnTo>
                    <a:pt x="490" y="521"/>
                  </a:lnTo>
                  <a:close/>
                  <a:moveTo>
                    <a:pt x="1362" y="504"/>
                  </a:moveTo>
                  <a:lnTo>
                    <a:pt x="1471" y="504"/>
                  </a:lnTo>
                  <a:lnTo>
                    <a:pt x="1471" y="522"/>
                  </a:lnTo>
                  <a:lnTo>
                    <a:pt x="1427" y="522"/>
                  </a:lnTo>
                  <a:lnTo>
                    <a:pt x="1427" y="646"/>
                  </a:lnTo>
                  <a:lnTo>
                    <a:pt x="1406" y="646"/>
                  </a:lnTo>
                  <a:lnTo>
                    <a:pt x="1406" y="522"/>
                  </a:lnTo>
                  <a:lnTo>
                    <a:pt x="1362" y="522"/>
                  </a:lnTo>
                  <a:lnTo>
                    <a:pt x="1362" y="504"/>
                  </a:lnTo>
                  <a:close/>
                  <a:moveTo>
                    <a:pt x="1257" y="504"/>
                  </a:moveTo>
                  <a:lnTo>
                    <a:pt x="1337" y="504"/>
                  </a:lnTo>
                  <a:lnTo>
                    <a:pt x="1337" y="522"/>
                  </a:lnTo>
                  <a:lnTo>
                    <a:pt x="1278" y="522"/>
                  </a:lnTo>
                  <a:lnTo>
                    <a:pt x="1278" y="563"/>
                  </a:lnTo>
                  <a:lnTo>
                    <a:pt x="1331" y="563"/>
                  </a:lnTo>
                  <a:lnTo>
                    <a:pt x="1331" y="581"/>
                  </a:lnTo>
                  <a:lnTo>
                    <a:pt x="1278" y="581"/>
                  </a:lnTo>
                  <a:lnTo>
                    <a:pt x="1278" y="629"/>
                  </a:lnTo>
                  <a:lnTo>
                    <a:pt x="1337" y="629"/>
                  </a:lnTo>
                  <a:lnTo>
                    <a:pt x="1337" y="646"/>
                  </a:lnTo>
                  <a:lnTo>
                    <a:pt x="1257" y="646"/>
                  </a:lnTo>
                  <a:lnTo>
                    <a:pt x="1257" y="504"/>
                  </a:lnTo>
                  <a:close/>
                  <a:moveTo>
                    <a:pt x="1119" y="504"/>
                  </a:moveTo>
                  <a:lnTo>
                    <a:pt x="1227" y="504"/>
                  </a:lnTo>
                  <a:lnTo>
                    <a:pt x="1227" y="522"/>
                  </a:lnTo>
                  <a:lnTo>
                    <a:pt x="1183" y="522"/>
                  </a:lnTo>
                  <a:lnTo>
                    <a:pt x="1183" y="646"/>
                  </a:lnTo>
                  <a:lnTo>
                    <a:pt x="1163" y="646"/>
                  </a:lnTo>
                  <a:lnTo>
                    <a:pt x="1163" y="522"/>
                  </a:lnTo>
                  <a:lnTo>
                    <a:pt x="1119" y="522"/>
                  </a:lnTo>
                  <a:lnTo>
                    <a:pt x="1119" y="504"/>
                  </a:lnTo>
                  <a:close/>
                  <a:moveTo>
                    <a:pt x="981" y="504"/>
                  </a:moveTo>
                  <a:lnTo>
                    <a:pt x="1001" y="504"/>
                  </a:lnTo>
                  <a:lnTo>
                    <a:pt x="1001" y="615"/>
                  </a:lnTo>
                  <a:lnTo>
                    <a:pt x="1001" y="615"/>
                  </a:lnTo>
                  <a:lnTo>
                    <a:pt x="1068" y="504"/>
                  </a:lnTo>
                  <a:lnTo>
                    <a:pt x="1089" y="504"/>
                  </a:lnTo>
                  <a:lnTo>
                    <a:pt x="1089" y="646"/>
                  </a:lnTo>
                  <a:lnTo>
                    <a:pt x="1069" y="646"/>
                  </a:lnTo>
                  <a:lnTo>
                    <a:pt x="1069" y="536"/>
                  </a:lnTo>
                  <a:lnTo>
                    <a:pt x="1069" y="536"/>
                  </a:lnTo>
                  <a:lnTo>
                    <a:pt x="1001" y="646"/>
                  </a:lnTo>
                  <a:lnTo>
                    <a:pt x="981" y="646"/>
                  </a:lnTo>
                  <a:lnTo>
                    <a:pt x="981" y="504"/>
                  </a:lnTo>
                  <a:close/>
                  <a:moveTo>
                    <a:pt x="724" y="504"/>
                  </a:moveTo>
                  <a:lnTo>
                    <a:pt x="761" y="504"/>
                  </a:lnTo>
                  <a:lnTo>
                    <a:pt x="775" y="505"/>
                  </a:lnTo>
                  <a:lnTo>
                    <a:pt x="788" y="508"/>
                  </a:lnTo>
                  <a:lnTo>
                    <a:pt x="799" y="513"/>
                  </a:lnTo>
                  <a:lnTo>
                    <a:pt x="807" y="521"/>
                  </a:lnTo>
                  <a:lnTo>
                    <a:pt x="813" y="532"/>
                  </a:lnTo>
                  <a:lnTo>
                    <a:pt x="815" y="547"/>
                  </a:lnTo>
                  <a:lnTo>
                    <a:pt x="813" y="561"/>
                  </a:lnTo>
                  <a:lnTo>
                    <a:pt x="807" y="572"/>
                  </a:lnTo>
                  <a:lnTo>
                    <a:pt x="799" y="579"/>
                  </a:lnTo>
                  <a:lnTo>
                    <a:pt x="788" y="586"/>
                  </a:lnTo>
                  <a:lnTo>
                    <a:pt x="777" y="588"/>
                  </a:lnTo>
                  <a:lnTo>
                    <a:pt x="764" y="589"/>
                  </a:lnTo>
                  <a:lnTo>
                    <a:pt x="744" y="589"/>
                  </a:lnTo>
                  <a:lnTo>
                    <a:pt x="744" y="646"/>
                  </a:lnTo>
                  <a:lnTo>
                    <a:pt x="724" y="646"/>
                  </a:lnTo>
                  <a:lnTo>
                    <a:pt x="724" y="504"/>
                  </a:lnTo>
                  <a:close/>
                  <a:moveTo>
                    <a:pt x="605" y="504"/>
                  </a:moveTo>
                  <a:lnTo>
                    <a:pt x="684" y="504"/>
                  </a:lnTo>
                  <a:lnTo>
                    <a:pt x="684" y="522"/>
                  </a:lnTo>
                  <a:lnTo>
                    <a:pt x="625" y="522"/>
                  </a:lnTo>
                  <a:lnTo>
                    <a:pt x="625" y="563"/>
                  </a:lnTo>
                  <a:lnTo>
                    <a:pt x="679" y="563"/>
                  </a:lnTo>
                  <a:lnTo>
                    <a:pt x="679" y="581"/>
                  </a:lnTo>
                  <a:lnTo>
                    <a:pt x="625" y="581"/>
                  </a:lnTo>
                  <a:lnTo>
                    <a:pt x="625" y="629"/>
                  </a:lnTo>
                  <a:lnTo>
                    <a:pt x="684" y="629"/>
                  </a:lnTo>
                  <a:lnTo>
                    <a:pt x="684" y="646"/>
                  </a:lnTo>
                  <a:lnTo>
                    <a:pt x="605" y="646"/>
                  </a:lnTo>
                  <a:lnTo>
                    <a:pt x="605" y="504"/>
                  </a:lnTo>
                  <a:close/>
                  <a:moveTo>
                    <a:pt x="470" y="504"/>
                  </a:moveTo>
                  <a:lnTo>
                    <a:pt x="508" y="504"/>
                  </a:lnTo>
                  <a:lnTo>
                    <a:pt x="522" y="505"/>
                  </a:lnTo>
                  <a:lnTo>
                    <a:pt x="534" y="507"/>
                  </a:lnTo>
                  <a:lnTo>
                    <a:pt x="544" y="513"/>
                  </a:lnTo>
                  <a:lnTo>
                    <a:pt x="551" y="519"/>
                  </a:lnTo>
                  <a:lnTo>
                    <a:pt x="557" y="528"/>
                  </a:lnTo>
                  <a:lnTo>
                    <a:pt x="558" y="540"/>
                  </a:lnTo>
                  <a:lnTo>
                    <a:pt x="555" y="552"/>
                  </a:lnTo>
                  <a:lnTo>
                    <a:pt x="550" y="562"/>
                  </a:lnTo>
                  <a:lnTo>
                    <a:pt x="540" y="570"/>
                  </a:lnTo>
                  <a:lnTo>
                    <a:pt x="529" y="574"/>
                  </a:lnTo>
                  <a:lnTo>
                    <a:pt x="529" y="574"/>
                  </a:lnTo>
                  <a:lnTo>
                    <a:pt x="542" y="577"/>
                  </a:lnTo>
                  <a:lnTo>
                    <a:pt x="552" y="585"/>
                  </a:lnTo>
                  <a:lnTo>
                    <a:pt x="559" y="594"/>
                  </a:lnTo>
                  <a:lnTo>
                    <a:pt x="562" y="608"/>
                  </a:lnTo>
                  <a:lnTo>
                    <a:pt x="560" y="621"/>
                  </a:lnTo>
                  <a:lnTo>
                    <a:pt x="553" y="632"/>
                  </a:lnTo>
                  <a:lnTo>
                    <a:pt x="545" y="638"/>
                  </a:lnTo>
                  <a:lnTo>
                    <a:pt x="534" y="642"/>
                  </a:lnTo>
                  <a:lnTo>
                    <a:pt x="521" y="646"/>
                  </a:lnTo>
                  <a:lnTo>
                    <a:pt x="507" y="646"/>
                  </a:lnTo>
                  <a:lnTo>
                    <a:pt x="470" y="646"/>
                  </a:lnTo>
                  <a:lnTo>
                    <a:pt x="470" y="504"/>
                  </a:lnTo>
                  <a:close/>
                  <a:moveTo>
                    <a:pt x="317" y="504"/>
                  </a:moveTo>
                  <a:lnTo>
                    <a:pt x="337" y="504"/>
                  </a:lnTo>
                  <a:lnTo>
                    <a:pt x="337" y="615"/>
                  </a:lnTo>
                  <a:lnTo>
                    <a:pt x="337" y="615"/>
                  </a:lnTo>
                  <a:lnTo>
                    <a:pt x="404" y="504"/>
                  </a:lnTo>
                  <a:lnTo>
                    <a:pt x="425" y="504"/>
                  </a:lnTo>
                  <a:lnTo>
                    <a:pt x="425" y="646"/>
                  </a:lnTo>
                  <a:lnTo>
                    <a:pt x="404" y="646"/>
                  </a:lnTo>
                  <a:lnTo>
                    <a:pt x="404" y="536"/>
                  </a:lnTo>
                  <a:lnTo>
                    <a:pt x="404" y="536"/>
                  </a:lnTo>
                  <a:lnTo>
                    <a:pt x="338" y="646"/>
                  </a:lnTo>
                  <a:lnTo>
                    <a:pt x="317" y="646"/>
                  </a:lnTo>
                  <a:lnTo>
                    <a:pt x="317" y="504"/>
                  </a:lnTo>
                  <a:close/>
                  <a:moveTo>
                    <a:pt x="161" y="504"/>
                  </a:moveTo>
                  <a:lnTo>
                    <a:pt x="182" y="504"/>
                  </a:lnTo>
                  <a:lnTo>
                    <a:pt x="182" y="563"/>
                  </a:lnTo>
                  <a:lnTo>
                    <a:pt x="249" y="563"/>
                  </a:lnTo>
                  <a:lnTo>
                    <a:pt x="249" y="504"/>
                  </a:lnTo>
                  <a:lnTo>
                    <a:pt x="269" y="504"/>
                  </a:lnTo>
                  <a:lnTo>
                    <a:pt x="269" y="646"/>
                  </a:lnTo>
                  <a:lnTo>
                    <a:pt x="249" y="646"/>
                  </a:lnTo>
                  <a:lnTo>
                    <a:pt x="249" y="581"/>
                  </a:lnTo>
                  <a:lnTo>
                    <a:pt x="182" y="581"/>
                  </a:lnTo>
                  <a:lnTo>
                    <a:pt x="182" y="646"/>
                  </a:lnTo>
                  <a:lnTo>
                    <a:pt x="161" y="646"/>
                  </a:lnTo>
                  <a:lnTo>
                    <a:pt x="161" y="504"/>
                  </a:lnTo>
                  <a:close/>
                  <a:moveTo>
                    <a:pt x="0" y="504"/>
                  </a:moveTo>
                  <a:lnTo>
                    <a:pt x="24" y="504"/>
                  </a:lnTo>
                  <a:lnTo>
                    <a:pt x="65" y="588"/>
                  </a:lnTo>
                  <a:lnTo>
                    <a:pt x="66" y="588"/>
                  </a:lnTo>
                  <a:lnTo>
                    <a:pt x="109" y="504"/>
                  </a:lnTo>
                  <a:lnTo>
                    <a:pt x="131" y="504"/>
                  </a:lnTo>
                  <a:lnTo>
                    <a:pt x="72" y="617"/>
                  </a:lnTo>
                  <a:lnTo>
                    <a:pt x="68" y="624"/>
                  </a:lnTo>
                  <a:lnTo>
                    <a:pt x="64" y="633"/>
                  </a:lnTo>
                  <a:lnTo>
                    <a:pt x="56" y="640"/>
                  </a:lnTo>
                  <a:lnTo>
                    <a:pt x="48" y="646"/>
                  </a:lnTo>
                  <a:lnTo>
                    <a:pt x="36" y="647"/>
                  </a:lnTo>
                  <a:lnTo>
                    <a:pt x="32" y="647"/>
                  </a:lnTo>
                  <a:lnTo>
                    <a:pt x="28" y="647"/>
                  </a:lnTo>
                  <a:lnTo>
                    <a:pt x="25" y="647"/>
                  </a:lnTo>
                  <a:lnTo>
                    <a:pt x="22" y="646"/>
                  </a:lnTo>
                  <a:lnTo>
                    <a:pt x="23" y="627"/>
                  </a:lnTo>
                  <a:lnTo>
                    <a:pt x="26" y="627"/>
                  </a:lnTo>
                  <a:lnTo>
                    <a:pt x="29" y="629"/>
                  </a:lnTo>
                  <a:lnTo>
                    <a:pt x="33" y="629"/>
                  </a:lnTo>
                  <a:lnTo>
                    <a:pt x="40" y="627"/>
                  </a:lnTo>
                  <a:lnTo>
                    <a:pt x="45" y="623"/>
                  </a:lnTo>
                  <a:lnTo>
                    <a:pt x="50" y="619"/>
                  </a:lnTo>
                  <a:lnTo>
                    <a:pt x="53" y="614"/>
                  </a:lnTo>
                  <a:lnTo>
                    <a:pt x="54" y="609"/>
                  </a:lnTo>
                  <a:lnTo>
                    <a:pt x="0" y="504"/>
                  </a:lnTo>
                  <a:close/>
                  <a:moveTo>
                    <a:pt x="914" y="502"/>
                  </a:moveTo>
                  <a:lnTo>
                    <a:pt x="931" y="503"/>
                  </a:lnTo>
                  <a:lnTo>
                    <a:pt x="947" y="507"/>
                  </a:lnTo>
                  <a:lnTo>
                    <a:pt x="944" y="528"/>
                  </a:lnTo>
                  <a:lnTo>
                    <a:pt x="931" y="521"/>
                  </a:lnTo>
                  <a:lnTo>
                    <a:pt x="916" y="519"/>
                  </a:lnTo>
                  <a:lnTo>
                    <a:pt x="897" y="522"/>
                  </a:lnTo>
                  <a:lnTo>
                    <a:pt x="882" y="530"/>
                  </a:lnTo>
                  <a:lnTo>
                    <a:pt x="871" y="542"/>
                  </a:lnTo>
                  <a:lnTo>
                    <a:pt x="864" y="557"/>
                  </a:lnTo>
                  <a:lnTo>
                    <a:pt x="861" y="575"/>
                  </a:lnTo>
                  <a:lnTo>
                    <a:pt x="864" y="593"/>
                  </a:lnTo>
                  <a:lnTo>
                    <a:pt x="872" y="609"/>
                  </a:lnTo>
                  <a:lnTo>
                    <a:pt x="883" y="621"/>
                  </a:lnTo>
                  <a:lnTo>
                    <a:pt x="897" y="627"/>
                  </a:lnTo>
                  <a:lnTo>
                    <a:pt x="914" y="631"/>
                  </a:lnTo>
                  <a:lnTo>
                    <a:pt x="925" y="630"/>
                  </a:lnTo>
                  <a:lnTo>
                    <a:pt x="937" y="627"/>
                  </a:lnTo>
                  <a:lnTo>
                    <a:pt x="946" y="623"/>
                  </a:lnTo>
                  <a:lnTo>
                    <a:pt x="947" y="644"/>
                  </a:lnTo>
                  <a:lnTo>
                    <a:pt x="935" y="647"/>
                  </a:lnTo>
                  <a:lnTo>
                    <a:pt x="924" y="648"/>
                  </a:lnTo>
                  <a:lnTo>
                    <a:pt x="914" y="649"/>
                  </a:lnTo>
                  <a:lnTo>
                    <a:pt x="893" y="646"/>
                  </a:lnTo>
                  <a:lnTo>
                    <a:pt x="875" y="639"/>
                  </a:lnTo>
                  <a:lnTo>
                    <a:pt x="860" y="629"/>
                  </a:lnTo>
                  <a:lnTo>
                    <a:pt x="849" y="614"/>
                  </a:lnTo>
                  <a:lnTo>
                    <a:pt x="842" y="595"/>
                  </a:lnTo>
                  <a:lnTo>
                    <a:pt x="839" y="575"/>
                  </a:lnTo>
                  <a:lnTo>
                    <a:pt x="842" y="554"/>
                  </a:lnTo>
                  <a:lnTo>
                    <a:pt x="849" y="536"/>
                  </a:lnTo>
                  <a:lnTo>
                    <a:pt x="861" y="521"/>
                  </a:lnTo>
                  <a:lnTo>
                    <a:pt x="876" y="511"/>
                  </a:lnTo>
                  <a:lnTo>
                    <a:pt x="894" y="504"/>
                  </a:lnTo>
                  <a:lnTo>
                    <a:pt x="914" y="502"/>
                  </a:lnTo>
                  <a:close/>
                  <a:moveTo>
                    <a:pt x="232" y="284"/>
                  </a:moveTo>
                  <a:lnTo>
                    <a:pt x="218" y="287"/>
                  </a:lnTo>
                  <a:lnTo>
                    <a:pt x="206" y="293"/>
                  </a:lnTo>
                  <a:lnTo>
                    <a:pt x="198" y="302"/>
                  </a:lnTo>
                  <a:lnTo>
                    <a:pt x="191" y="313"/>
                  </a:lnTo>
                  <a:lnTo>
                    <a:pt x="187" y="326"/>
                  </a:lnTo>
                  <a:lnTo>
                    <a:pt x="186" y="340"/>
                  </a:lnTo>
                  <a:lnTo>
                    <a:pt x="187" y="354"/>
                  </a:lnTo>
                  <a:lnTo>
                    <a:pt x="190" y="367"/>
                  </a:lnTo>
                  <a:lnTo>
                    <a:pt x="197" y="379"/>
                  </a:lnTo>
                  <a:lnTo>
                    <a:pt x="206" y="387"/>
                  </a:lnTo>
                  <a:lnTo>
                    <a:pt x="218" y="394"/>
                  </a:lnTo>
                  <a:lnTo>
                    <a:pt x="232" y="396"/>
                  </a:lnTo>
                  <a:lnTo>
                    <a:pt x="247" y="394"/>
                  </a:lnTo>
                  <a:lnTo>
                    <a:pt x="259" y="387"/>
                  </a:lnTo>
                  <a:lnTo>
                    <a:pt x="268" y="379"/>
                  </a:lnTo>
                  <a:lnTo>
                    <a:pt x="274" y="367"/>
                  </a:lnTo>
                  <a:lnTo>
                    <a:pt x="278" y="354"/>
                  </a:lnTo>
                  <a:lnTo>
                    <a:pt x="279" y="340"/>
                  </a:lnTo>
                  <a:lnTo>
                    <a:pt x="278" y="326"/>
                  </a:lnTo>
                  <a:lnTo>
                    <a:pt x="274" y="313"/>
                  </a:lnTo>
                  <a:lnTo>
                    <a:pt x="267" y="302"/>
                  </a:lnTo>
                  <a:lnTo>
                    <a:pt x="259" y="293"/>
                  </a:lnTo>
                  <a:lnTo>
                    <a:pt x="247" y="287"/>
                  </a:lnTo>
                  <a:lnTo>
                    <a:pt x="232" y="284"/>
                  </a:lnTo>
                  <a:close/>
                  <a:moveTo>
                    <a:pt x="2023" y="269"/>
                  </a:moveTo>
                  <a:lnTo>
                    <a:pt x="2044" y="269"/>
                  </a:lnTo>
                  <a:lnTo>
                    <a:pt x="2044" y="380"/>
                  </a:lnTo>
                  <a:lnTo>
                    <a:pt x="2044" y="380"/>
                  </a:lnTo>
                  <a:lnTo>
                    <a:pt x="2110" y="269"/>
                  </a:lnTo>
                  <a:lnTo>
                    <a:pt x="2132" y="269"/>
                  </a:lnTo>
                  <a:lnTo>
                    <a:pt x="2132" y="411"/>
                  </a:lnTo>
                  <a:lnTo>
                    <a:pt x="2111" y="411"/>
                  </a:lnTo>
                  <a:lnTo>
                    <a:pt x="2111" y="302"/>
                  </a:lnTo>
                  <a:lnTo>
                    <a:pt x="2111" y="302"/>
                  </a:lnTo>
                  <a:lnTo>
                    <a:pt x="2044" y="411"/>
                  </a:lnTo>
                  <a:lnTo>
                    <a:pt x="2023" y="411"/>
                  </a:lnTo>
                  <a:lnTo>
                    <a:pt x="2023" y="269"/>
                  </a:lnTo>
                  <a:close/>
                  <a:moveTo>
                    <a:pt x="1868" y="269"/>
                  </a:moveTo>
                  <a:lnTo>
                    <a:pt x="1888" y="269"/>
                  </a:lnTo>
                  <a:lnTo>
                    <a:pt x="1888" y="380"/>
                  </a:lnTo>
                  <a:lnTo>
                    <a:pt x="1888" y="380"/>
                  </a:lnTo>
                  <a:lnTo>
                    <a:pt x="1955" y="269"/>
                  </a:lnTo>
                  <a:lnTo>
                    <a:pt x="1976" y="269"/>
                  </a:lnTo>
                  <a:lnTo>
                    <a:pt x="1976" y="411"/>
                  </a:lnTo>
                  <a:lnTo>
                    <a:pt x="1956" y="411"/>
                  </a:lnTo>
                  <a:lnTo>
                    <a:pt x="1956" y="302"/>
                  </a:lnTo>
                  <a:lnTo>
                    <a:pt x="1956" y="302"/>
                  </a:lnTo>
                  <a:lnTo>
                    <a:pt x="1888" y="411"/>
                  </a:lnTo>
                  <a:lnTo>
                    <a:pt x="1868" y="411"/>
                  </a:lnTo>
                  <a:lnTo>
                    <a:pt x="1868" y="269"/>
                  </a:lnTo>
                  <a:close/>
                  <a:moveTo>
                    <a:pt x="1723" y="269"/>
                  </a:moveTo>
                  <a:lnTo>
                    <a:pt x="1744" y="269"/>
                  </a:lnTo>
                  <a:lnTo>
                    <a:pt x="1744" y="332"/>
                  </a:lnTo>
                  <a:lnTo>
                    <a:pt x="1805" y="269"/>
                  </a:lnTo>
                  <a:lnTo>
                    <a:pt x="1832" y="269"/>
                  </a:lnTo>
                  <a:lnTo>
                    <a:pt x="1765" y="336"/>
                  </a:lnTo>
                  <a:lnTo>
                    <a:pt x="1837" y="411"/>
                  </a:lnTo>
                  <a:lnTo>
                    <a:pt x="1807" y="411"/>
                  </a:lnTo>
                  <a:lnTo>
                    <a:pt x="1744" y="341"/>
                  </a:lnTo>
                  <a:lnTo>
                    <a:pt x="1744" y="411"/>
                  </a:lnTo>
                  <a:lnTo>
                    <a:pt x="1723" y="411"/>
                  </a:lnTo>
                  <a:lnTo>
                    <a:pt x="1723" y="269"/>
                  </a:lnTo>
                  <a:close/>
                  <a:moveTo>
                    <a:pt x="1469" y="269"/>
                  </a:moveTo>
                  <a:lnTo>
                    <a:pt x="1549" y="269"/>
                  </a:lnTo>
                  <a:lnTo>
                    <a:pt x="1549" y="287"/>
                  </a:lnTo>
                  <a:lnTo>
                    <a:pt x="1490" y="287"/>
                  </a:lnTo>
                  <a:lnTo>
                    <a:pt x="1490" y="328"/>
                  </a:lnTo>
                  <a:lnTo>
                    <a:pt x="1543" y="328"/>
                  </a:lnTo>
                  <a:lnTo>
                    <a:pt x="1543" y="347"/>
                  </a:lnTo>
                  <a:lnTo>
                    <a:pt x="1490" y="347"/>
                  </a:lnTo>
                  <a:lnTo>
                    <a:pt x="1490" y="393"/>
                  </a:lnTo>
                  <a:lnTo>
                    <a:pt x="1549" y="393"/>
                  </a:lnTo>
                  <a:lnTo>
                    <a:pt x="1549" y="411"/>
                  </a:lnTo>
                  <a:lnTo>
                    <a:pt x="1469" y="411"/>
                  </a:lnTo>
                  <a:lnTo>
                    <a:pt x="1469" y="269"/>
                  </a:lnTo>
                  <a:close/>
                  <a:moveTo>
                    <a:pt x="1337" y="269"/>
                  </a:moveTo>
                  <a:lnTo>
                    <a:pt x="1357" y="269"/>
                  </a:lnTo>
                  <a:lnTo>
                    <a:pt x="1357" y="292"/>
                  </a:lnTo>
                  <a:lnTo>
                    <a:pt x="1358" y="307"/>
                  </a:lnTo>
                  <a:lnTo>
                    <a:pt x="1362" y="319"/>
                  </a:lnTo>
                  <a:lnTo>
                    <a:pt x="1369" y="328"/>
                  </a:lnTo>
                  <a:lnTo>
                    <a:pt x="1378" y="334"/>
                  </a:lnTo>
                  <a:lnTo>
                    <a:pt x="1392" y="336"/>
                  </a:lnTo>
                  <a:lnTo>
                    <a:pt x="1398" y="336"/>
                  </a:lnTo>
                  <a:lnTo>
                    <a:pt x="1403" y="335"/>
                  </a:lnTo>
                  <a:lnTo>
                    <a:pt x="1403" y="269"/>
                  </a:lnTo>
                  <a:lnTo>
                    <a:pt x="1423" y="269"/>
                  </a:lnTo>
                  <a:lnTo>
                    <a:pt x="1423" y="411"/>
                  </a:lnTo>
                  <a:lnTo>
                    <a:pt x="1403" y="411"/>
                  </a:lnTo>
                  <a:lnTo>
                    <a:pt x="1403" y="353"/>
                  </a:lnTo>
                  <a:lnTo>
                    <a:pt x="1398" y="353"/>
                  </a:lnTo>
                  <a:lnTo>
                    <a:pt x="1392" y="354"/>
                  </a:lnTo>
                  <a:lnTo>
                    <a:pt x="1376" y="352"/>
                  </a:lnTo>
                  <a:lnTo>
                    <a:pt x="1362" y="348"/>
                  </a:lnTo>
                  <a:lnTo>
                    <a:pt x="1352" y="339"/>
                  </a:lnTo>
                  <a:lnTo>
                    <a:pt x="1343" y="327"/>
                  </a:lnTo>
                  <a:lnTo>
                    <a:pt x="1339" y="312"/>
                  </a:lnTo>
                  <a:lnTo>
                    <a:pt x="1337" y="294"/>
                  </a:lnTo>
                  <a:lnTo>
                    <a:pt x="1337" y="269"/>
                  </a:lnTo>
                  <a:close/>
                  <a:moveTo>
                    <a:pt x="1192" y="269"/>
                  </a:moveTo>
                  <a:lnTo>
                    <a:pt x="1212" y="269"/>
                  </a:lnTo>
                  <a:lnTo>
                    <a:pt x="1212" y="380"/>
                  </a:lnTo>
                  <a:lnTo>
                    <a:pt x="1213" y="380"/>
                  </a:lnTo>
                  <a:lnTo>
                    <a:pt x="1280" y="269"/>
                  </a:lnTo>
                  <a:lnTo>
                    <a:pt x="1301" y="269"/>
                  </a:lnTo>
                  <a:lnTo>
                    <a:pt x="1301" y="411"/>
                  </a:lnTo>
                  <a:lnTo>
                    <a:pt x="1281" y="411"/>
                  </a:lnTo>
                  <a:lnTo>
                    <a:pt x="1281" y="302"/>
                  </a:lnTo>
                  <a:lnTo>
                    <a:pt x="1280" y="302"/>
                  </a:lnTo>
                  <a:lnTo>
                    <a:pt x="1213" y="411"/>
                  </a:lnTo>
                  <a:lnTo>
                    <a:pt x="1192" y="411"/>
                  </a:lnTo>
                  <a:lnTo>
                    <a:pt x="1192" y="269"/>
                  </a:lnTo>
                  <a:close/>
                  <a:moveTo>
                    <a:pt x="1037" y="269"/>
                  </a:moveTo>
                  <a:lnTo>
                    <a:pt x="1057" y="269"/>
                  </a:lnTo>
                  <a:lnTo>
                    <a:pt x="1057" y="328"/>
                  </a:lnTo>
                  <a:lnTo>
                    <a:pt x="1126" y="328"/>
                  </a:lnTo>
                  <a:lnTo>
                    <a:pt x="1126" y="269"/>
                  </a:lnTo>
                  <a:lnTo>
                    <a:pt x="1146" y="269"/>
                  </a:lnTo>
                  <a:lnTo>
                    <a:pt x="1146" y="411"/>
                  </a:lnTo>
                  <a:lnTo>
                    <a:pt x="1126" y="411"/>
                  </a:lnTo>
                  <a:lnTo>
                    <a:pt x="1126" y="347"/>
                  </a:lnTo>
                  <a:lnTo>
                    <a:pt x="1057" y="347"/>
                  </a:lnTo>
                  <a:lnTo>
                    <a:pt x="1057" y="411"/>
                  </a:lnTo>
                  <a:lnTo>
                    <a:pt x="1037" y="411"/>
                  </a:lnTo>
                  <a:lnTo>
                    <a:pt x="1037" y="269"/>
                  </a:lnTo>
                  <a:close/>
                  <a:moveTo>
                    <a:pt x="880" y="269"/>
                  </a:moveTo>
                  <a:lnTo>
                    <a:pt x="905" y="269"/>
                  </a:lnTo>
                  <a:lnTo>
                    <a:pt x="942" y="324"/>
                  </a:lnTo>
                  <a:lnTo>
                    <a:pt x="980" y="269"/>
                  </a:lnTo>
                  <a:lnTo>
                    <a:pt x="1003" y="269"/>
                  </a:lnTo>
                  <a:lnTo>
                    <a:pt x="955" y="337"/>
                  </a:lnTo>
                  <a:lnTo>
                    <a:pt x="1008" y="411"/>
                  </a:lnTo>
                  <a:lnTo>
                    <a:pt x="982" y="411"/>
                  </a:lnTo>
                  <a:lnTo>
                    <a:pt x="940" y="351"/>
                  </a:lnTo>
                  <a:lnTo>
                    <a:pt x="899" y="411"/>
                  </a:lnTo>
                  <a:lnTo>
                    <a:pt x="876" y="411"/>
                  </a:lnTo>
                  <a:lnTo>
                    <a:pt x="927" y="337"/>
                  </a:lnTo>
                  <a:lnTo>
                    <a:pt x="880" y="269"/>
                  </a:lnTo>
                  <a:close/>
                  <a:moveTo>
                    <a:pt x="771" y="269"/>
                  </a:moveTo>
                  <a:lnTo>
                    <a:pt x="851" y="269"/>
                  </a:lnTo>
                  <a:lnTo>
                    <a:pt x="851" y="287"/>
                  </a:lnTo>
                  <a:lnTo>
                    <a:pt x="791" y="287"/>
                  </a:lnTo>
                  <a:lnTo>
                    <a:pt x="791" y="328"/>
                  </a:lnTo>
                  <a:lnTo>
                    <a:pt x="846" y="328"/>
                  </a:lnTo>
                  <a:lnTo>
                    <a:pt x="846" y="347"/>
                  </a:lnTo>
                  <a:lnTo>
                    <a:pt x="791" y="347"/>
                  </a:lnTo>
                  <a:lnTo>
                    <a:pt x="791" y="393"/>
                  </a:lnTo>
                  <a:lnTo>
                    <a:pt x="851" y="393"/>
                  </a:lnTo>
                  <a:lnTo>
                    <a:pt x="851" y="411"/>
                  </a:lnTo>
                  <a:lnTo>
                    <a:pt x="771" y="411"/>
                  </a:lnTo>
                  <a:lnTo>
                    <a:pt x="771" y="269"/>
                  </a:lnTo>
                  <a:close/>
                  <a:moveTo>
                    <a:pt x="633" y="269"/>
                  </a:moveTo>
                  <a:lnTo>
                    <a:pt x="741" y="269"/>
                  </a:lnTo>
                  <a:lnTo>
                    <a:pt x="741" y="287"/>
                  </a:lnTo>
                  <a:lnTo>
                    <a:pt x="697" y="287"/>
                  </a:lnTo>
                  <a:lnTo>
                    <a:pt x="697" y="411"/>
                  </a:lnTo>
                  <a:lnTo>
                    <a:pt x="677" y="411"/>
                  </a:lnTo>
                  <a:lnTo>
                    <a:pt x="677" y="287"/>
                  </a:lnTo>
                  <a:lnTo>
                    <a:pt x="633" y="287"/>
                  </a:lnTo>
                  <a:lnTo>
                    <a:pt x="633" y="269"/>
                  </a:lnTo>
                  <a:close/>
                  <a:moveTo>
                    <a:pt x="494" y="269"/>
                  </a:moveTo>
                  <a:lnTo>
                    <a:pt x="515" y="269"/>
                  </a:lnTo>
                  <a:lnTo>
                    <a:pt x="515" y="380"/>
                  </a:lnTo>
                  <a:lnTo>
                    <a:pt x="515" y="380"/>
                  </a:lnTo>
                  <a:lnTo>
                    <a:pt x="582" y="269"/>
                  </a:lnTo>
                  <a:lnTo>
                    <a:pt x="603" y="269"/>
                  </a:lnTo>
                  <a:lnTo>
                    <a:pt x="603" y="411"/>
                  </a:lnTo>
                  <a:lnTo>
                    <a:pt x="582" y="411"/>
                  </a:lnTo>
                  <a:lnTo>
                    <a:pt x="582" y="302"/>
                  </a:lnTo>
                  <a:lnTo>
                    <a:pt x="582" y="302"/>
                  </a:lnTo>
                  <a:lnTo>
                    <a:pt x="516" y="411"/>
                  </a:lnTo>
                  <a:lnTo>
                    <a:pt x="494" y="411"/>
                  </a:lnTo>
                  <a:lnTo>
                    <a:pt x="494" y="269"/>
                  </a:lnTo>
                  <a:close/>
                  <a:moveTo>
                    <a:pt x="359" y="269"/>
                  </a:moveTo>
                  <a:lnTo>
                    <a:pt x="447" y="269"/>
                  </a:lnTo>
                  <a:lnTo>
                    <a:pt x="447" y="411"/>
                  </a:lnTo>
                  <a:lnTo>
                    <a:pt x="427" y="411"/>
                  </a:lnTo>
                  <a:lnTo>
                    <a:pt x="427" y="287"/>
                  </a:lnTo>
                  <a:lnTo>
                    <a:pt x="380" y="287"/>
                  </a:lnTo>
                  <a:lnTo>
                    <a:pt x="380" y="328"/>
                  </a:lnTo>
                  <a:lnTo>
                    <a:pt x="380" y="342"/>
                  </a:lnTo>
                  <a:lnTo>
                    <a:pt x="379" y="357"/>
                  </a:lnTo>
                  <a:lnTo>
                    <a:pt x="378" y="371"/>
                  </a:lnTo>
                  <a:lnTo>
                    <a:pt x="374" y="384"/>
                  </a:lnTo>
                  <a:lnTo>
                    <a:pt x="370" y="396"/>
                  </a:lnTo>
                  <a:lnTo>
                    <a:pt x="363" y="406"/>
                  </a:lnTo>
                  <a:lnTo>
                    <a:pt x="354" y="411"/>
                  </a:lnTo>
                  <a:lnTo>
                    <a:pt x="341" y="413"/>
                  </a:lnTo>
                  <a:lnTo>
                    <a:pt x="335" y="413"/>
                  </a:lnTo>
                  <a:lnTo>
                    <a:pt x="329" y="412"/>
                  </a:lnTo>
                  <a:lnTo>
                    <a:pt x="325" y="411"/>
                  </a:lnTo>
                  <a:lnTo>
                    <a:pt x="325" y="394"/>
                  </a:lnTo>
                  <a:lnTo>
                    <a:pt x="329" y="395"/>
                  </a:lnTo>
                  <a:lnTo>
                    <a:pt x="334" y="395"/>
                  </a:lnTo>
                  <a:lnTo>
                    <a:pt x="338" y="396"/>
                  </a:lnTo>
                  <a:lnTo>
                    <a:pt x="345" y="393"/>
                  </a:lnTo>
                  <a:lnTo>
                    <a:pt x="351" y="386"/>
                  </a:lnTo>
                  <a:lnTo>
                    <a:pt x="355" y="376"/>
                  </a:lnTo>
                  <a:lnTo>
                    <a:pt x="357" y="363"/>
                  </a:lnTo>
                  <a:lnTo>
                    <a:pt x="359" y="349"/>
                  </a:lnTo>
                  <a:lnTo>
                    <a:pt x="359" y="334"/>
                  </a:lnTo>
                  <a:lnTo>
                    <a:pt x="359" y="321"/>
                  </a:lnTo>
                  <a:lnTo>
                    <a:pt x="359" y="269"/>
                  </a:lnTo>
                  <a:close/>
                  <a:moveTo>
                    <a:pt x="18" y="269"/>
                  </a:moveTo>
                  <a:lnTo>
                    <a:pt x="126" y="269"/>
                  </a:lnTo>
                  <a:lnTo>
                    <a:pt x="126" y="411"/>
                  </a:lnTo>
                  <a:lnTo>
                    <a:pt x="105" y="411"/>
                  </a:lnTo>
                  <a:lnTo>
                    <a:pt x="105" y="287"/>
                  </a:lnTo>
                  <a:lnTo>
                    <a:pt x="37" y="287"/>
                  </a:lnTo>
                  <a:lnTo>
                    <a:pt x="37" y="411"/>
                  </a:lnTo>
                  <a:lnTo>
                    <a:pt x="18" y="411"/>
                  </a:lnTo>
                  <a:lnTo>
                    <a:pt x="18" y="269"/>
                  </a:lnTo>
                  <a:close/>
                  <a:moveTo>
                    <a:pt x="1658" y="267"/>
                  </a:moveTo>
                  <a:lnTo>
                    <a:pt x="1674" y="268"/>
                  </a:lnTo>
                  <a:lnTo>
                    <a:pt x="1689" y="273"/>
                  </a:lnTo>
                  <a:lnTo>
                    <a:pt x="1688" y="293"/>
                  </a:lnTo>
                  <a:lnTo>
                    <a:pt x="1674" y="287"/>
                  </a:lnTo>
                  <a:lnTo>
                    <a:pt x="1658" y="284"/>
                  </a:lnTo>
                  <a:lnTo>
                    <a:pt x="1640" y="288"/>
                  </a:lnTo>
                  <a:lnTo>
                    <a:pt x="1625" y="295"/>
                  </a:lnTo>
                  <a:lnTo>
                    <a:pt x="1614" y="307"/>
                  </a:lnTo>
                  <a:lnTo>
                    <a:pt x="1607" y="322"/>
                  </a:lnTo>
                  <a:lnTo>
                    <a:pt x="1605" y="340"/>
                  </a:lnTo>
                  <a:lnTo>
                    <a:pt x="1607" y="358"/>
                  </a:lnTo>
                  <a:lnTo>
                    <a:pt x="1614" y="375"/>
                  </a:lnTo>
                  <a:lnTo>
                    <a:pt x="1626" y="385"/>
                  </a:lnTo>
                  <a:lnTo>
                    <a:pt x="1641" y="393"/>
                  </a:lnTo>
                  <a:lnTo>
                    <a:pt x="1658" y="396"/>
                  </a:lnTo>
                  <a:lnTo>
                    <a:pt x="1669" y="395"/>
                  </a:lnTo>
                  <a:lnTo>
                    <a:pt x="1680" y="393"/>
                  </a:lnTo>
                  <a:lnTo>
                    <a:pt x="1688" y="388"/>
                  </a:lnTo>
                  <a:lnTo>
                    <a:pt x="1689" y="409"/>
                  </a:lnTo>
                  <a:lnTo>
                    <a:pt x="1678" y="412"/>
                  </a:lnTo>
                  <a:lnTo>
                    <a:pt x="1667" y="413"/>
                  </a:lnTo>
                  <a:lnTo>
                    <a:pt x="1657" y="413"/>
                  </a:lnTo>
                  <a:lnTo>
                    <a:pt x="1637" y="411"/>
                  </a:lnTo>
                  <a:lnTo>
                    <a:pt x="1618" y="405"/>
                  </a:lnTo>
                  <a:lnTo>
                    <a:pt x="1603" y="394"/>
                  </a:lnTo>
                  <a:lnTo>
                    <a:pt x="1592" y="379"/>
                  </a:lnTo>
                  <a:lnTo>
                    <a:pt x="1585" y="361"/>
                  </a:lnTo>
                  <a:lnTo>
                    <a:pt x="1583" y="339"/>
                  </a:lnTo>
                  <a:lnTo>
                    <a:pt x="1585" y="319"/>
                  </a:lnTo>
                  <a:lnTo>
                    <a:pt x="1593" y="302"/>
                  </a:lnTo>
                  <a:lnTo>
                    <a:pt x="1603" y="287"/>
                  </a:lnTo>
                  <a:lnTo>
                    <a:pt x="1618" y="276"/>
                  </a:lnTo>
                  <a:lnTo>
                    <a:pt x="1637" y="269"/>
                  </a:lnTo>
                  <a:lnTo>
                    <a:pt x="1658" y="267"/>
                  </a:lnTo>
                  <a:close/>
                  <a:moveTo>
                    <a:pt x="232" y="267"/>
                  </a:moveTo>
                  <a:lnTo>
                    <a:pt x="252" y="269"/>
                  </a:lnTo>
                  <a:lnTo>
                    <a:pt x="269" y="277"/>
                  </a:lnTo>
                  <a:lnTo>
                    <a:pt x="282" y="288"/>
                  </a:lnTo>
                  <a:lnTo>
                    <a:pt x="292" y="303"/>
                  </a:lnTo>
                  <a:lnTo>
                    <a:pt x="298" y="320"/>
                  </a:lnTo>
                  <a:lnTo>
                    <a:pt x="300" y="340"/>
                  </a:lnTo>
                  <a:lnTo>
                    <a:pt x="298" y="361"/>
                  </a:lnTo>
                  <a:lnTo>
                    <a:pt x="292" y="378"/>
                  </a:lnTo>
                  <a:lnTo>
                    <a:pt x="282" y="393"/>
                  </a:lnTo>
                  <a:lnTo>
                    <a:pt x="269" y="405"/>
                  </a:lnTo>
                  <a:lnTo>
                    <a:pt x="252" y="411"/>
                  </a:lnTo>
                  <a:lnTo>
                    <a:pt x="232" y="413"/>
                  </a:lnTo>
                  <a:lnTo>
                    <a:pt x="213" y="411"/>
                  </a:lnTo>
                  <a:lnTo>
                    <a:pt x="195" y="405"/>
                  </a:lnTo>
                  <a:lnTo>
                    <a:pt x="182" y="393"/>
                  </a:lnTo>
                  <a:lnTo>
                    <a:pt x="172" y="378"/>
                  </a:lnTo>
                  <a:lnTo>
                    <a:pt x="167" y="361"/>
                  </a:lnTo>
                  <a:lnTo>
                    <a:pt x="164" y="340"/>
                  </a:lnTo>
                  <a:lnTo>
                    <a:pt x="167" y="320"/>
                  </a:lnTo>
                  <a:lnTo>
                    <a:pt x="172" y="303"/>
                  </a:lnTo>
                  <a:lnTo>
                    <a:pt x="182" y="288"/>
                  </a:lnTo>
                  <a:lnTo>
                    <a:pt x="195" y="277"/>
                  </a:lnTo>
                  <a:lnTo>
                    <a:pt x="213" y="269"/>
                  </a:lnTo>
                  <a:lnTo>
                    <a:pt x="232" y="267"/>
                  </a:lnTo>
                  <a:close/>
                  <a:moveTo>
                    <a:pt x="2052" y="236"/>
                  </a:moveTo>
                  <a:lnTo>
                    <a:pt x="2059" y="241"/>
                  </a:lnTo>
                  <a:lnTo>
                    <a:pt x="2068" y="243"/>
                  </a:lnTo>
                  <a:lnTo>
                    <a:pt x="2077" y="244"/>
                  </a:lnTo>
                  <a:lnTo>
                    <a:pt x="2087" y="243"/>
                  </a:lnTo>
                  <a:lnTo>
                    <a:pt x="2096" y="241"/>
                  </a:lnTo>
                  <a:lnTo>
                    <a:pt x="2103" y="236"/>
                  </a:lnTo>
                  <a:lnTo>
                    <a:pt x="2106" y="254"/>
                  </a:lnTo>
                  <a:lnTo>
                    <a:pt x="2097" y="257"/>
                  </a:lnTo>
                  <a:lnTo>
                    <a:pt x="2087" y="259"/>
                  </a:lnTo>
                  <a:lnTo>
                    <a:pt x="2077" y="260"/>
                  </a:lnTo>
                  <a:lnTo>
                    <a:pt x="2068" y="259"/>
                  </a:lnTo>
                  <a:lnTo>
                    <a:pt x="2058" y="257"/>
                  </a:lnTo>
                  <a:lnTo>
                    <a:pt x="2049" y="254"/>
                  </a:lnTo>
                  <a:lnTo>
                    <a:pt x="2052" y="236"/>
                  </a:lnTo>
                  <a:close/>
                  <a:moveTo>
                    <a:pt x="199" y="50"/>
                  </a:moveTo>
                  <a:lnTo>
                    <a:pt x="185" y="52"/>
                  </a:lnTo>
                  <a:lnTo>
                    <a:pt x="173" y="57"/>
                  </a:lnTo>
                  <a:lnTo>
                    <a:pt x="163" y="67"/>
                  </a:lnTo>
                  <a:lnTo>
                    <a:pt x="157" y="78"/>
                  </a:lnTo>
                  <a:lnTo>
                    <a:pt x="154" y="92"/>
                  </a:lnTo>
                  <a:lnTo>
                    <a:pt x="152" y="105"/>
                  </a:lnTo>
                  <a:lnTo>
                    <a:pt x="153" y="119"/>
                  </a:lnTo>
                  <a:lnTo>
                    <a:pt x="157" y="132"/>
                  </a:lnTo>
                  <a:lnTo>
                    <a:pt x="163" y="143"/>
                  </a:lnTo>
                  <a:lnTo>
                    <a:pt x="172" y="153"/>
                  </a:lnTo>
                  <a:lnTo>
                    <a:pt x="184" y="158"/>
                  </a:lnTo>
                  <a:lnTo>
                    <a:pt x="199" y="160"/>
                  </a:lnTo>
                  <a:lnTo>
                    <a:pt x="214" y="158"/>
                  </a:lnTo>
                  <a:lnTo>
                    <a:pt x="225" y="153"/>
                  </a:lnTo>
                  <a:lnTo>
                    <a:pt x="234" y="143"/>
                  </a:lnTo>
                  <a:lnTo>
                    <a:pt x="240" y="132"/>
                  </a:lnTo>
                  <a:lnTo>
                    <a:pt x="244" y="119"/>
                  </a:lnTo>
                  <a:lnTo>
                    <a:pt x="245" y="105"/>
                  </a:lnTo>
                  <a:lnTo>
                    <a:pt x="244" y="92"/>
                  </a:lnTo>
                  <a:lnTo>
                    <a:pt x="240" y="78"/>
                  </a:lnTo>
                  <a:lnTo>
                    <a:pt x="234" y="67"/>
                  </a:lnTo>
                  <a:lnTo>
                    <a:pt x="224" y="57"/>
                  </a:lnTo>
                  <a:lnTo>
                    <a:pt x="213" y="52"/>
                  </a:lnTo>
                  <a:lnTo>
                    <a:pt x="199" y="50"/>
                  </a:lnTo>
                  <a:close/>
                  <a:moveTo>
                    <a:pt x="938" y="35"/>
                  </a:moveTo>
                  <a:lnTo>
                    <a:pt x="958" y="35"/>
                  </a:lnTo>
                  <a:lnTo>
                    <a:pt x="958" y="145"/>
                  </a:lnTo>
                  <a:lnTo>
                    <a:pt x="958" y="145"/>
                  </a:lnTo>
                  <a:lnTo>
                    <a:pt x="1026" y="35"/>
                  </a:lnTo>
                  <a:lnTo>
                    <a:pt x="1046" y="35"/>
                  </a:lnTo>
                  <a:lnTo>
                    <a:pt x="1046" y="176"/>
                  </a:lnTo>
                  <a:lnTo>
                    <a:pt x="1026" y="176"/>
                  </a:lnTo>
                  <a:lnTo>
                    <a:pt x="1026" y="66"/>
                  </a:lnTo>
                  <a:lnTo>
                    <a:pt x="1026" y="66"/>
                  </a:lnTo>
                  <a:lnTo>
                    <a:pt x="959" y="176"/>
                  </a:lnTo>
                  <a:lnTo>
                    <a:pt x="938" y="176"/>
                  </a:lnTo>
                  <a:lnTo>
                    <a:pt x="938" y="35"/>
                  </a:lnTo>
                  <a:close/>
                  <a:moveTo>
                    <a:pt x="783" y="35"/>
                  </a:moveTo>
                  <a:lnTo>
                    <a:pt x="803" y="35"/>
                  </a:lnTo>
                  <a:lnTo>
                    <a:pt x="803" y="145"/>
                  </a:lnTo>
                  <a:lnTo>
                    <a:pt x="803" y="145"/>
                  </a:lnTo>
                  <a:lnTo>
                    <a:pt x="871" y="35"/>
                  </a:lnTo>
                  <a:lnTo>
                    <a:pt x="891" y="35"/>
                  </a:lnTo>
                  <a:lnTo>
                    <a:pt x="891" y="176"/>
                  </a:lnTo>
                  <a:lnTo>
                    <a:pt x="871" y="176"/>
                  </a:lnTo>
                  <a:lnTo>
                    <a:pt x="871" y="66"/>
                  </a:lnTo>
                  <a:lnTo>
                    <a:pt x="871" y="66"/>
                  </a:lnTo>
                  <a:lnTo>
                    <a:pt x="804" y="176"/>
                  </a:lnTo>
                  <a:lnTo>
                    <a:pt x="783" y="176"/>
                  </a:lnTo>
                  <a:lnTo>
                    <a:pt x="783" y="35"/>
                  </a:lnTo>
                  <a:close/>
                  <a:moveTo>
                    <a:pt x="639" y="35"/>
                  </a:moveTo>
                  <a:lnTo>
                    <a:pt x="658" y="35"/>
                  </a:lnTo>
                  <a:lnTo>
                    <a:pt x="658" y="97"/>
                  </a:lnTo>
                  <a:lnTo>
                    <a:pt x="719" y="35"/>
                  </a:lnTo>
                  <a:lnTo>
                    <a:pt x="746" y="35"/>
                  </a:lnTo>
                  <a:lnTo>
                    <a:pt x="680" y="101"/>
                  </a:lnTo>
                  <a:lnTo>
                    <a:pt x="752" y="176"/>
                  </a:lnTo>
                  <a:lnTo>
                    <a:pt x="722" y="176"/>
                  </a:lnTo>
                  <a:lnTo>
                    <a:pt x="658" y="107"/>
                  </a:lnTo>
                  <a:lnTo>
                    <a:pt x="658" y="176"/>
                  </a:lnTo>
                  <a:lnTo>
                    <a:pt x="639" y="176"/>
                  </a:lnTo>
                  <a:lnTo>
                    <a:pt x="639" y="35"/>
                  </a:lnTo>
                  <a:close/>
                  <a:moveTo>
                    <a:pt x="305" y="35"/>
                  </a:moveTo>
                  <a:lnTo>
                    <a:pt x="338" y="35"/>
                  </a:lnTo>
                  <a:lnTo>
                    <a:pt x="383" y="152"/>
                  </a:lnTo>
                  <a:lnTo>
                    <a:pt x="426" y="35"/>
                  </a:lnTo>
                  <a:lnTo>
                    <a:pt x="460" y="35"/>
                  </a:lnTo>
                  <a:lnTo>
                    <a:pt x="460" y="176"/>
                  </a:lnTo>
                  <a:lnTo>
                    <a:pt x="440" y="176"/>
                  </a:lnTo>
                  <a:lnTo>
                    <a:pt x="440" y="53"/>
                  </a:lnTo>
                  <a:lnTo>
                    <a:pt x="439" y="53"/>
                  </a:lnTo>
                  <a:lnTo>
                    <a:pt x="392" y="176"/>
                  </a:lnTo>
                  <a:lnTo>
                    <a:pt x="372" y="176"/>
                  </a:lnTo>
                  <a:lnTo>
                    <a:pt x="325" y="53"/>
                  </a:lnTo>
                  <a:lnTo>
                    <a:pt x="325" y="53"/>
                  </a:lnTo>
                  <a:lnTo>
                    <a:pt x="325" y="176"/>
                  </a:lnTo>
                  <a:lnTo>
                    <a:pt x="305" y="176"/>
                  </a:lnTo>
                  <a:lnTo>
                    <a:pt x="305" y="35"/>
                  </a:lnTo>
                  <a:close/>
                  <a:moveTo>
                    <a:pt x="0" y="35"/>
                  </a:moveTo>
                  <a:lnTo>
                    <a:pt x="109" y="35"/>
                  </a:lnTo>
                  <a:lnTo>
                    <a:pt x="109" y="52"/>
                  </a:lnTo>
                  <a:lnTo>
                    <a:pt x="65" y="52"/>
                  </a:lnTo>
                  <a:lnTo>
                    <a:pt x="65" y="176"/>
                  </a:lnTo>
                  <a:lnTo>
                    <a:pt x="44" y="176"/>
                  </a:lnTo>
                  <a:lnTo>
                    <a:pt x="44" y="52"/>
                  </a:lnTo>
                  <a:lnTo>
                    <a:pt x="0" y="52"/>
                  </a:lnTo>
                  <a:lnTo>
                    <a:pt x="0" y="35"/>
                  </a:lnTo>
                  <a:close/>
                  <a:moveTo>
                    <a:pt x="573" y="31"/>
                  </a:moveTo>
                  <a:lnTo>
                    <a:pt x="589" y="33"/>
                  </a:lnTo>
                  <a:lnTo>
                    <a:pt x="604" y="38"/>
                  </a:lnTo>
                  <a:lnTo>
                    <a:pt x="603" y="57"/>
                  </a:lnTo>
                  <a:lnTo>
                    <a:pt x="589" y="52"/>
                  </a:lnTo>
                  <a:lnTo>
                    <a:pt x="574" y="50"/>
                  </a:lnTo>
                  <a:lnTo>
                    <a:pt x="555" y="52"/>
                  </a:lnTo>
                  <a:lnTo>
                    <a:pt x="540" y="60"/>
                  </a:lnTo>
                  <a:lnTo>
                    <a:pt x="529" y="72"/>
                  </a:lnTo>
                  <a:lnTo>
                    <a:pt x="521" y="87"/>
                  </a:lnTo>
                  <a:lnTo>
                    <a:pt x="519" y="105"/>
                  </a:lnTo>
                  <a:lnTo>
                    <a:pt x="521" y="124"/>
                  </a:lnTo>
                  <a:lnTo>
                    <a:pt x="530" y="139"/>
                  </a:lnTo>
                  <a:lnTo>
                    <a:pt x="540" y="150"/>
                  </a:lnTo>
                  <a:lnTo>
                    <a:pt x="555" y="158"/>
                  </a:lnTo>
                  <a:lnTo>
                    <a:pt x="573" y="160"/>
                  </a:lnTo>
                  <a:lnTo>
                    <a:pt x="583" y="160"/>
                  </a:lnTo>
                  <a:lnTo>
                    <a:pt x="594" y="157"/>
                  </a:lnTo>
                  <a:lnTo>
                    <a:pt x="604" y="154"/>
                  </a:lnTo>
                  <a:lnTo>
                    <a:pt x="605" y="173"/>
                  </a:lnTo>
                  <a:lnTo>
                    <a:pt x="593" y="177"/>
                  </a:lnTo>
                  <a:lnTo>
                    <a:pt x="582" y="178"/>
                  </a:lnTo>
                  <a:lnTo>
                    <a:pt x="573" y="178"/>
                  </a:lnTo>
                  <a:lnTo>
                    <a:pt x="551" y="176"/>
                  </a:lnTo>
                  <a:lnTo>
                    <a:pt x="533" y="170"/>
                  </a:lnTo>
                  <a:lnTo>
                    <a:pt x="518" y="158"/>
                  </a:lnTo>
                  <a:lnTo>
                    <a:pt x="507" y="144"/>
                  </a:lnTo>
                  <a:lnTo>
                    <a:pt x="500" y="126"/>
                  </a:lnTo>
                  <a:lnTo>
                    <a:pt x="498" y="104"/>
                  </a:lnTo>
                  <a:lnTo>
                    <a:pt x="500" y="84"/>
                  </a:lnTo>
                  <a:lnTo>
                    <a:pt x="507" y="66"/>
                  </a:lnTo>
                  <a:lnTo>
                    <a:pt x="519" y="52"/>
                  </a:lnTo>
                  <a:lnTo>
                    <a:pt x="534" y="41"/>
                  </a:lnTo>
                  <a:lnTo>
                    <a:pt x="552" y="34"/>
                  </a:lnTo>
                  <a:lnTo>
                    <a:pt x="573" y="31"/>
                  </a:lnTo>
                  <a:close/>
                  <a:moveTo>
                    <a:pt x="199" y="31"/>
                  </a:moveTo>
                  <a:lnTo>
                    <a:pt x="219" y="35"/>
                  </a:lnTo>
                  <a:lnTo>
                    <a:pt x="235" y="41"/>
                  </a:lnTo>
                  <a:lnTo>
                    <a:pt x="249" y="53"/>
                  </a:lnTo>
                  <a:lnTo>
                    <a:pt x="259" y="68"/>
                  </a:lnTo>
                  <a:lnTo>
                    <a:pt x="265" y="85"/>
                  </a:lnTo>
                  <a:lnTo>
                    <a:pt x="267" y="105"/>
                  </a:lnTo>
                  <a:lnTo>
                    <a:pt x="265" y="126"/>
                  </a:lnTo>
                  <a:lnTo>
                    <a:pt x="259" y="143"/>
                  </a:lnTo>
                  <a:lnTo>
                    <a:pt x="249" y="158"/>
                  </a:lnTo>
                  <a:lnTo>
                    <a:pt x="235" y="169"/>
                  </a:lnTo>
                  <a:lnTo>
                    <a:pt x="219" y="176"/>
                  </a:lnTo>
                  <a:lnTo>
                    <a:pt x="199" y="178"/>
                  </a:lnTo>
                  <a:lnTo>
                    <a:pt x="178" y="176"/>
                  </a:lnTo>
                  <a:lnTo>
                    <a:pt x="161" y="169"/>
                  </a:lnTo>
                  <a:lnTo>
                    <a:pt x="148" y="158"/>
                  </a:lnTo>
                  <a:lnTo>
                    <a:pt x="139" y="143"/>
                  </a:lnTo>
                  <a:lnTo>
                    <a:pt x="132" y="126"/>
                  </a:lnTo>
                  <a:lnTo>
                    <a:pt x="130" y="105"/>
                  </a:lnTo>
                  <a:lnTo>
                    <a:pt x="132" y="85"/>
                  </a:lnTo>
                  <a:lnTo>
                    <a:pt x="139" y="68"/>
                  </a:lnTo>
                  <a:lnTo>
                    <a:pt x="148" y="53"/>
                  </a:lnTo>
                  <a:lnTo>
                    <a:pt x="162" y="41"/>
                  </a:lnTo>
                  <a:lnTo>
                    <a:pt x="178" y="35"/>
                  </a:lnTo>
                  <a:lnTo>
                    <a:pt x="199" y="31"/>
                  </a:lnTo>
                  <a:close/>
                  <a:moveTo>
                    <a:pt x="967" y="0"/>
                  </a:moveTo>
                  <a:lnTo>
                    <a:pt x="973" y="5"/>
                  </a:lnTo>
                  <a:lnTo>
                    <a:pt x="983" y="8"/>
                  </a:lnTo>
                  <a:lnTo>
                    <a:pt x="992" y="9"/>
                  </a:lnTo>
                  <a:lnTo>
                    <a:pt x="1001" y="8"/>
                  </a:lnTo>
                  <a:lnTo>
                    <a:pt x="1011" y="5"/>
                  </a:lnTo>
                  <a:lnTo>
                    <a:pt x="1017" y="0"/>
                  </a:lnTo>
                  <a:lnTo>
                    <a:pt x="1021" y="19"/>
                  </a:lnTo>
                  <a:lnTo>
                    <a:pt x="1013" y="22"/>
                  </a:lnTo>
                  <a:lnTo>
                    <a:pt x="1001" y="24"/>
                  </a:lnTo>
                  <a:lnTo>
                    <a:pt x="992" y="24"/>
                  </a:lnTo>
                  <a:lnTo>
                    <a:pt x="983" y="24"/>
                  </a:lnTo>
                  <a:lnTo>
                    <a:pt x="972" y="22"/>
                  </a:lnTo>
                  <a:lnTo>
                    <a:pt x="965" y="19"/>
                  </a:lnTo>
                  <a:lnTo>
                    <a:pt x="967" y="0"/>
                  </a:lnTo>
                  <a:close/>
                </a:path>
              </a:pathLst>
            </a:custGeom>
            <a:solidFill>
              <a:schemeClr val="tx1">
                <a:lumMod val="95000"/>
                <a:lumOff val="5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algn="l">
                <a:defRPr/>
              </a:pPr>
              <a:endParaRPr lang="ru-RU"/>
            </a:p>
          </p:txBody>
        </p:sp>
        <p:grpSp>
          <p:nvGrpSpPr>
            <p:cNvPr id="3" name="Group 34"/>
            <p:cNvGrpSpPr>
              <a:grpSpLocks noChangeAspect="1"/>
            </p:cNvGrpSpPr>
            <p:nvPr/>
          </p:nvGrpSpPr>
          <p:grpSpPr bwMode="auto">
            <a:xfrm>
              <a:off x="543276" y="545242"/>
              <a:ext cx="421345" cy="421345"/>
              <a:chOff x="1099" y="205"/>
              <a:chExt cx="340" cy="340"/>
            </a:xfrm>
          </p:grpSpPr>
          <p:sp>
            <p:nvSpPr>
              <p:cNvPr id="34" name="Freeform 38"/>
              <p:cNvSpPr>
                <a:spLocks noEditPoints="1"/>
              </p:cNvSpPr>
              <p:nvPr/>
            </p:nvSpPr>
            <p:spPr bwMode="auto">
              <a:xfrm>
                <a:off x="1099" y="325"/>
                <a:ext cx="342" cy="221"/>
              </a:xfrm>
              <a:custGeom>
                <a:avLst/>
                <a:gdLst>
                  <a:gd name="T0" fmla="*/ 240 w 680"/>
                  <a:gd name="T1" fmla="*/ 240 h 441"/>
                  <a:gd name="T2" fmla="*/ 440 w 680"/>
                  <a:gd name="T3" fmla="*/ 240 h 441"/>
                  <a:gd name="T4" fmla="*/ 440 w 680"/>
                  <a:gd name="T5" fmla="*/ 441 h 441"/>
                  <a:gd name="T6" fmla="*/ 240 w 680"/>
                  <a:gd name="T7" fmla="*/ 441 h 441"/>
                  <a:gd name="T8" fmla="*/ 240 w 680"/>
                  <a:gd name="T9" fmla="*/ 240 h 441"/>
                  <a:gd name="T10" fmla="*/ 480 w 680"/>
                  <a:gd name="T11" fmla="*/ 0 h 441"/>
                  <a:gd name="T12" fmla="*/ 680 w 680"/>
                  <a:gd name="T13" fmla="*/ 0 h 441"/>
                  <a:gd name="T14" fmla="*/ 680 w 680"/>
                  <a:gd name="T15" fmla="*/ 441 h 441"/>
                  <a:gd name="T16" fmla="*/ 480 w 680"/>
                  <a:gd name="T17" fmla="*/ 441 h 441"/>
                  <a:gd name="T18" fmla="*/ 480 w 680"/>
                  <a:gd name="T19" fmla="*/ 0 h 441"/>
                  <a:gd name="T20" fmla="*/ 0 w 680"/>
                  <a:gd name="T21" fmla="*/ 0 h 441"/>
                  <a:gd name="T22" fmla="*/ 200 w 680"/>
                  <a:gd name="T23" fmla="*/ 0 h 441"/>
                  <a:gd name="T24" fmla="*/ 200 w 680"/>
                  <a:gd name="T25" fmla="*/ 441 h 441"/>
                  <a:gd name="T26" fmla="*/ 0 w 680"/>
                  <a:gd name="T27" fmla="*/ 441 h 441"/>
                  <a:gd name="T28" fmla="*/ 0 w 680"/>
                  <a:gd name="T29" fmla="*/ 0 h 4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680" h="441">
                    <a:moveTo>
                      <a:pt x="240" y="240"/>
                    </a:moveTo>
                    <a:lnTo>
                      <a:pt x="440" y="240"/>
                    </a:lnTo>
                    <a:lnTo>
                      <a:pt x="440" y="441"/>
                    </a:lnTo>
                    <a:lnTo>
                      <a:pt x="240" y="441"/>
                    </a:lnTo>
                    <a:lnTo>
                      <a:pt x="240" y="240"/>
                    </a:lnTo>
                    <a:close/>
                    <a:moveTo>
                      <a:pt x="480" y="0"/>
                    </a:moveTo>
                    <a:lnTo>
                      <a:pt x="680" y="0"/>
                    </a:lnTo>
                    <a:lnTo>
                      <a:pt x="680" y="441"/>
                    </a:lnTo>
                    <a:lnTo>
                      <a:pt x="480" y="441"/>
                    </a:lnTo>
                    <a:lnTo>
                      <a:pt x="480" y="0"/>
                    </a:lnTo>
                    <a:close/>
                    <a:moveTo>
                      <a:pt x="0" y="0"/>
                    </a:moveTo>
                    <a:lnTo>
                      <a:pt x="200" y="0"/>
                    </a:lnTo>
                    <a:lnTo>
                      <a:pt x="200" y="441"/>
                    </a:lnTo>
                    <a:lnTo>
                      <a:pt x="0" y="44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tx1">
                  <a:lumMod val="95000"/>
                  <a:lumOff val="5000"/>
                </a:schemeClr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algn="l">
                  <a:defRPr/>
                </a:pPr>
                <a:endParaRPr lang="ru-RU"/>
              </a:p>
            </p:txBody>
          </p:sp>
          <p:sp>
            <p:nvSpPr>
              <p:cNvPr id="5179" name="Freeform 39"/>
              <p:cNvSpPr>
                <a:spLocks noChangeAspect="1" noEditPoints="1"/>
              </p:cNvSpPr>
              <p:nvPr/>
            </p:nvSpPr>
            <p:spPr bwMode="auto">
              <a:xfrm>
                <a:off x="1099" y="205"/>
                <a:ext cx="340" cy="220"/>
              </a:xfrm>
              <a:custGeom>
                <a:avLst/>
                <a:gdLst>
                  <a:gd name="T0" fmla="*/ 1 w 680"/>
                  <a:gd name="T1" fmla="*/ 0 h 441"/>
                  <a:gd name="T2" fmla="*/ 1 w 680"/>
                  <a:gd name="T3" fmla="*/ 0 h 441"/>
                  <a:gd name="T4" fmla="*/ 1 w 680"/>
                  <a:gd name="T5" fmla="*/ 0 h 441"/>
                  <a:gd name="T6" fmla="*/ 1 w 680"/>
                  <a:gd name="T7" fmla="*/ 0 h 441"/>
                  <a:gd name="T8" fmla="*/ 1 w 680"/>
                  <a:gd name="T9" fmla="*/ 0 h 441"/>
                  <a:gd name="T10" fmla="*/ 1 w 680"/>
                  <a:gd name="T11" fmla="*/ 0 h 441"/>
                  <a:gd name="T12" fmla="*/ 1 w 680"/>
                  <a:gd name="T13" fmla="*/ 0 h 441"/>
                  <a:gd name="T14" fmla="*/ 1 w 680"/>
                  <a:gd name="T15" fmla="*/ 0 h 441"/>
                  <a:gd name="T16" fmla="*/ 1 w 680"/>
                  <a:gd name="T17" fmla="*/ 0 h 441"/>
                  <a:gd name="T18" fmla="*/ 1 w 680"/>
                  <a:gd name="T19" fmla="*/ 0 h 441"/>
                  <a:gd name="T20" fmla="*/ 0 w 680"/>
                  <a:gd name="T21" fmla="*/ 0 h 441"/>
                  <a:gd name="T22" fmla="*/ 1 w 680"/>
                  <a:gd name="T23" fmla="*/ 0 h 441"/>
                  <a:gd name="T24" fmla="*/ 1 w 680"/>
                  <a:gd name="T25" fmla="*/ 0 h 441"/>
                  <a:gd name="T26" fmla="*/ 0 w 680"/>
                  <a:gd name="T27" fmla="*/ 0 h 441"/>
                  <a:gd name="T28" fmla="*/ 0 w 680"/>
                  <a:gd name="T29" fmla="*/ 0 h 441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0" t="0" r="r" b="b"/>
                <a:pathLst>
                  <a:path w="680" h="441">
                    <a:moveTo>
                      <a:pt x="480" y="0"/>
                    </a:moveTo>
                    <a:lnTo>
                      <a:pt x="680" y="0"/>
                    </a:lnTo>
                    <a:lnTo>
                      <a:pt x="680" y="201"/>
                    </a:lnTo>
                    <a:lnTo>
                      <a:pt x="480" y="201"/>
                    </a:lnTo>
                    <a:lnTo>
                      <a:pt x="480" y="0"/>
                    </a:lnTo>
                    <a:close/>
                    <a:moveTo>
                      <a:pt x="240" y="0"/>
                    </a:moveTo>
                    <a:lnTo>
                      <a:pt x="440" y="0"/>
                    </a:lnTo>
                    <a:lnTo>
                      <a:pt x="440" y="441"/>
                    </a:lnTo>
                    <a:lnTo>
                      <a:pt x="240" y="441"/>
                    </a:lnTo>
                    <a:lnTo>
                      <a:pt x="240" y="0"/>
                    </a:lnTo>
                    <a:close/>
                    <a:moveTo>
                      <a:pt x="0" y="0"/>
                    </a:moveTo>
                    <a:lnTo>
                      <a:pt x="200" y="0"/>
                    </a:lnTo>
                    <a:lnTo>
                      <a:pt x="200" y="201"/>
                    </a:lnTo>
                    <a:lnTo>
                      <a:pt x="0" y="20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BF4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</p:grpSp>
      <p:sp>
        <p:nvSpPr>
          <p:cNvPr id="5185" name="AutoShape 65" descr="Картинки по запросу уровень субъективного контроля"/>
          <p:cNvSpPr>
            <a:spLocks noChangeAspect="1" noChangeArrowheads="1"/>
          </p:cNvSpPr>
          <p:nvPr/>
        </p:nvSpPr>
        <p:spPr bwMode="auto">
          <a:xfrm>
            <a:off x="144463" y="46038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5187" name="AutoShape 67" descr="Картинки по запросу уровень субъективного контроля"/>
          <p:cNvSpPr>
            <a:spLocks noChangeAspect="1" noChangeArrowheads="1"/>
          </p:cNvSpPr>
          <p:nvPr/>
        </p:nvSpPr>
        <p:spPr bwMode="auto">
          <a:xfrm>
            <a:off x="144463" y="46038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1" name="Rectangle 32"/>
          <p:cNvSpPr txBox="1">
            <a:spLocks noChangeArrowheads="1"/>
          </p:cNvSpPr>
          <p:nvPr/>
        </p:nvSpPr>
        <p:spPr bwMode="auto">
          <a:xfrm>
            <a:off x="5616575" y="4302125"/>
            <a:ext cx="2592388" cy="55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57592" tIns="28795" rIns="57592" bIns="28795" anchor="ctr"/>
          <a:lstStyle>
            <a:lvl1pPr algn="l" defTabSz="771525" eaLnBrk="0" hangingPunct="0">
              <a:spcBef>
                <a:spcPct val="20000"/>
              </a:spcBef>
              <a:buFont typeface="Arial" charset="0"/>
              <a:buChar char="•"/>
              <a:defRPr sz="2700">
                <a:solidFill>
                  <a:schemeClr val="tx1"/>
                </a:solidFill>
                <a:latin typeface="Calibri" pitchFamily="34" charset="0"/>
              </a:defRPr>
            </a:lvl1pPr>
            <a:lvl2pPr marL="625475" indent="-239713" algn="l" defTabSz="771525" eaLnBrk="0" hangingPunct="0">
              <a:spcBef>
                <a:spcPct val="20000"/>
              </a:spcBef>
              <a:buFont typeface="Arial" charset="0"/>
              <a:buChar char="–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963613" indent="-192088" algn="l" defTabSz="771525" eaLnBrk="0" hangingPunct="0">
              <a:spcBef>
                <a:spcPct val="200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349375" indent="-192088" algn="l" defTabSz="771525" eaLnBrk="0" hangingPunct="0">
              <a:spcBef>
                <a:spcPct val="20000"/>
              </a:spcBef>
              <a:buFont typeface="Arial" charset="0"/>
              <a:buChar char="–"/>
              <a:defRPr sz="1700">
                <a:solidFill>
                  <a:schemeClr val="tx1"/>
                </a:solidFill>
                <a:latin typeface="Calibri" pitchFamily="34" charset="0"/>
              </a:defRPr>
            </a:lvl4pPr>
            <a:lvl5pPr marL="1733550" indent="-192088" algn="l" defTabSz="771525" eaLnBrk="0" hangingPunct="0">
              <a:spcBef>
                <a:spcPct val="20000"/>
              </a:spcBef>
              <a:buFont typeface="Arial" charset="0"/>
              <a:buChar char="»"/>
              <a:defRPr sz="1700">
                <a:solidFill>
                  <a:schemeClr val="tx1"/>
                </a:solidFill>
                <a:latin typeface="Calibri" pitchFamily="34" charset="0"/>
              </a:defRPr>
            </a:lvl5pPr>
            <a:lvl6pPr marL="2190750" indent="-192088" defTabSz="77152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700">
                <a:solidFill>
                  <a:schemeClr val="tx1"/>
                </a:solidFill>
                <a:latin typeface="Calibri" pitchFamily="34" charset="0"/>
              </a:defRPr>
            </a:lvl6pPr>
            <a:lvl7pPr marL="2647950" indent="-192088" defTabSz="77152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700">
                <a:solidFill>
                  <a:schemeClr val="tx1"/>
                </a:solidFill>
                <a:latin typeface="Calibri" pitchFamily="34" charset="0"/>
              </a:defRPr>
            </a:lvl7pPr>
            <a:lvl8pPr marL="3105150" indent="-192088" defTabSz="77152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700">
                <a:solidFill>
                  <a:schemeClr val="tx1"/>
                </a:solidFill>
                <a:latin typeface="Calibri" pitchFamily="34" charset="0"/>
              </a:defRPr>
            </a:lvl8pPr>
            <a:lvl9pPr marL="3562350" indent="-192088" defTabSz="77152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7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1000" b="1">
                <a:solidFill>
                  <a:srgbClr val="8064A2"/>
                </a:solidFill>
              </a:rPr>
              <a:t>Психологическая служба ЦСР ТПУ</a:t>
            </a:r>
            <a:endParaRPr lang="ru-RU" altLang="ru-RU" sz="1000" b="1">
              <a:solidFill>
                <a:schemeClr val="tx2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656085" y="873789"/>
            <a:ext cx="620514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600" dirty="0" smtClean="0"/>
              <a:t>Находите время для работы это – условие успеха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600" dirty="0" smtClean="0"/>
              <a:t>Находите время для размышлений – это источник силы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600" dirty="0" smtClean="0"/>
              <a:t>Находите время для игры – это секрет молодости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600" dirty="0" smtClean="0"/>
              <a:t>Находите время для чтения – это основа знаний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600" dirty="0" smtClean="0"/>
              <a:t>Находите время для дружбы – это условие счастья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600" dirty="0" smtClean="0"/>
              <a:t>Находите время для мечты – это путь к звездам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600" dirty="0" smtClean="0"/>
              <a:t>Находите время для любви – это истинная радость жизни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600" dirty="0" smtClean="0"/>
              <a:t>Находите время для веселья – это музыка души.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ru-RU" sz="1600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480566420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5"/>
          <p:cNvSpPr>
            <a:spLocks noChangeArrowheads="1"/>
          </p:cNvSpPr>
          <p:nvPr/>
        </p:nvSpPr>
        <p:spPr bwMode="auto">
          <a:xfrm>
            <a:off x="8208963" y="4446588"/>
            <a:ext cx="431800" cy="414337"/>
          </a:xfrm>
          <a:prstGeom prst="rect">
            <a:avLst/>
          </a:prstGeom>
          <a:solidFill>
            <a:srgbClr val="96969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416" tIns="45708" rIns="91416" bIns="45708" anchor="ctr"/>
          <a:lstStyle>
            <a:lvl1pPr algn="l" defTabSz="771525" eaLnBrk="0" hangingPunct="0">
              <a:spcBef>
                <a:spcPct val="20000"/>
              </a:spcBef>
              <a:buFont typeface="Arial" charset="0"/>
              <a:buChar char="•"/>
              <a:defRPr sz="27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algn="l" defTabSz="771525" eaLnBrk="0" hangingPunct="0">
              <a:spcBef>
                <a:spcPct val="20000"/>
              </a:spcBef>
              <a:buFont typeface="Arial" charset="0"/>
              <a:buChar char="–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algn="l" defTabSz="771525" eaLnBrk="0" hangingPunct="0">
              <a:spcBef>
                <a:spcPct val="200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algn="l" defTabSz="771525" eaLnBrk="0" hangingPunct="0">
              <a:spcBef>
                <a:spcPct val="20000"/>
              </a:spcBef>
              <a:buFont typeface="Arial" charset="0"/>
              <a:buChar char="–"/>
              <a:defRPr sz="17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algn="l" defTabSz="771525" eaLnBrk="0" hangingPunct="0">
              <a:spcBef>
                <a:spcPct val="20000"/>
              </a:spcBef>
              <a:buFont typeface="Arial" charset="0"/>
              <a:buChar char="»"/>
              <a:defRPr sz="17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77152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7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77152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7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77152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7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77152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7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ru-RU" sz="1200" dirty="0">
                <a:latin typeface="Arial" charset="0"/>
              </a:rPr>
              <a:t>2</a:t>
            </a:r>
            <a:endParaRPr lang="ru-RU" altLang="ru-RU" sz="1200" dirty="0">
              <a:latin typeface="Arial" charset="0"/>
            </a:endParaRPr>
          </a:p>
        </p:txBody>
      </p:sp>
      <p:sp>
        <p:nvSpPr>
          <p:cNvPr id="5123" name="Rectangle 29"/>
          <p:cNvSpPr>
            <a:spLocks noChangeArrowheads="1"/>
          </p:cNvSpPr>
          <p:nvPr/>
        </p:nvSpPr>
        <p:spPr bwMode="auto">
          <a:xfrm>
            <a:off x="0" y="0"/>
            <a:ext cx="573088" cy="4302125"/>
          </a:xfrm>
          <a:prstGeom prst="rect">
            <a:avLst/>
          </a:prstGeom>
          <a:solidFill>
            <a:srgbClr val="80BF4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16" tIns="45708" rIns="91416" bIns="45708" anchor="ctr"/>
          <a:lstStyle>
            <a:lvl1pPr algn="l" eaLnBrk="0" hangingPunct="0">
              <a:spcBef>
                <a:spcPct val="20000"/>
              </a:spcBef>
              <a:buFont typeface="Arial" charset="0"/>
              <a:buChar char="•"/>
              <a:defRPr sz="27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Font typeface="Arial" charset="0"/>
              <a:buChar char="–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Font typeface="Arial" charset="0"/>
              <a:buChar char="–"/>
              <a:defRPr sz="17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Font typeface="Arial" charset="0"/>
              <a:buChar char="»"/>
              <a:defRPr sz="17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7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7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7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7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ru-RU" altLang="ru-RU" sz="1500">
              <a:latin typeface="Arial" charset="0"/>
            </a:endParaRPr>
          </a:p>
        </p:txBody>
      </p:sp>
      <p:sp>
        <p:nvSpPr>
          <p:cNvPr id="5126" name="Прямоугольник 1"/>
          <p:cNvSpPr>
            <a:spLocks noChangeArrowheads="1"/>
          </p:cNvSpPr>
          <p:nvPr/>
        </p:nvSpPr>
        <p:spPr bwMode="auto">
          <a:xfrm>
            <a:off x="792163" y="917575"/>
            <a:ext cx="7739062" cy="32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16" tIns="45708" rIns="91416" bIns="45708">
            <a:spAutoFit/>
          </a:bodyPr>
          <a:lstStyle>
            <a:lvl1pPr algn="l" eaLnBrk="0" hangingPunct="0">
              <a:spcBef>
                <a:spcPct val="20000"/>
              </a:spcBef>
              <a:buFont typeface="Arial" charset="0"/>
              <a:buChar char="•"/>
              <a:defRPr sz="27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Font typeface="Arial" charset="0"/>
              <a:buChar char="–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Font typeface="Arial" charset="0"/>
              <a:buChar char="–"/>
              <a:defRPr sz="17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Font typeface="Arial" charset="0"/>
              <a:buChar char="»"/>
              <a:defRPr sz="17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7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7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7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7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ru-RU" altLang="ru-RU" sz="1500" b="1">
                <a:latin typeface="Arial" charset="0"/>
              </a:rPr>
              <a:t> </a:t>
            </a:r>
            <a:endParaRPr lang="ru-RU" altLang="ru-RU" sz="1500">
              <a:latin typeface="Arial" charset="0"/>
            </a:endParaRPr>
          </a:p>
        </p:txBody>
      </p:sp>
      <p:grpSp>
        <p:nvGrpSpPr>
          <p:cNvPr id="2" name="Группа 8"/>
          <p:cNvGrpSpPr>
            <a:grpSpLocks noChangeAspect="1"/>
          </p:cNvGrpSpPr>
          <p:nvPr/>
        </p:nvGrpSpPr>
        <p:grpSpPr bwMode="auto">
          <a:xfrm>
            <a:off x="314325" y="4413250"/>
            <a:ext cx="1257300" cy="292100"/>
            <a:chOff x="543276" y="545242"/>
            <a:chExt cx="1816737" cy="422585"/>
          </a:xfrm>
        </p:grpSpPr>
        <p:sp>
          <p:nvSpPr>
            <p:cNvPr id="32" name="Freeform 37"/>
            <p:cNvSpPr>
              <a:spLocks noEditPoints="1"/>
            </p:cNvSpPr>
            <p:nvPr/>
          </p:nvSpPr>
          <p:spPr bwMode="auto">
            <a:xfrm>
              <a:off x="1036457" y="565913"/>
              <a:ext cx="1323556" cy="401914"/>
            </a:xfrm>
            <a:custGeom>
              <a:avLst/>
              <a:gdLst>
                <a:gd name="T0" fmla="*/ 528 w 2132"/>
                <a:gd name="T1" fmla="*/ 586 h 649"/>
                <a:gd name="T2" fmla="*/ 791 w 2132"/>
                <a:gd name="T3" fmla="*/ 557 h 649"/>
                <a:gd name="T4" fmla="*/ 510 w 2132"/>
                <a:gd name="T5" fmla="*/ 564 h 649"/>
                <a:gd name="T6" fmla="*/ 490 w 2132"/>
                <a:gd name="T7" fmla="*/ 521 h 649"/>
                <a:gd name="T8" fmla="*/ 1337 w 2132"/>
                <a:gd name="T9" fmla="*/ 504 h 649"/>
                <a:gd name="T10" fmla="*/ 1257 w 2132"/>
                <a:gd name="T11" fmla="*/ 504 h 649"/>
                <a:gd name="T12" fmla="*/ 1001 w 2132"/>
                <a:gd name="T13" fmla="*/ 504 h 649"/>
                <a:gd name="T14" fmla="*/ 981 w 2132"/>
                <a:gd name="T15" fmla="*/ 504 h 649"/>
                <a:gd name="T16" fmla="*/ 799 w 2132"/>
                <a:gd name="T17" fmla="*/ 579 h 649"/>
                <a:gd name="T18" fmla="*/ 625 w 2132"/>
                <a:gd name="T19" fmla="*/ 522 h 649"/>
                <a:gd name="T20" fmla="*/ 508 w 2132"/>
                <a:gd name="T21" fmla="*/ 504 h 649"/>
                <a:gd name="T22" fmla="*/ 529 w 2132"/>
                <a:gd name="T23" fmla="*/ 574 h 649"/>
                <a:gd name="T24" fmla="*/ 470 w 2132"/>
                <a:gd name="T25" fmla="*/ 646 h 649"/>
                <a:gd name="T26" fmla="*/ 404 w 2132"/>
                <a:gd name="T27" fmla="*/ 536 h 649"/>
                <a:gd name="T28" fmla="*/ 249 w 2132"/>
                <a:gd name="T29" fmla="*/ 646 h 649"/>
                <a:gd name="T30" fmla="*/ 131 w 2132"/>
                <a:gd name="T31" fmla="*/ 504 h 649"/>
                <a:gd name="T32" fmla="*/ 23 w 2132"/>
                <a:gd name="T33" fmla="*/ 627 h 649"/>
                <a:gd name="T34" fmla="*/ 931 w 2132"/>
                <a:gd name="T35" fmla="*/ 503 h 649"/>
                <a:gd name="T36" fmla="*/ 872 w 2132"/>
                <a:gd name="T37" fmla="*/ 609 h 649"/>
                <a:gd name="T38" fmla="*/ 893 w 2132"/>
                <a:gd name="T39" fmla="*/ 646 h 649"/>
                <a:gd name="T40" fmla="*/ 914 w 2132"/>
                <a:gd name="T41" fmla="*/ 502 h 649"/>
                <a:gd name="T42" fmla="*/ 206 w 2132"/>
                <a:gd name="T43" fmla="*/ 387 h 649"/>
                <a:gd name="T44" fmla="*/ 267 w 2132"/>
                <a:gd name="T45" fmla="*/ 302 h 649"/>
                <a:gd name="T46" fmla="*/ 2111 w 2132"/>
                <a:gd name="T47" fmla="*/ 411 h 649"/>
                <a:gd name="T48" fmla="*/ 1976 w 2132"/>
                <a:gd name="T49" fmla="*/ 269 h 649"/>
                <a:gd name="T50" fmla="*/ 1805 w 2132"/>
                <a:gd name="T51" fmla="*/ 269 h 649"/>
                <a:gd name="T52" fmla="*/ 1549 w 2132"/>
                <a:gd name="T53" fmla="*/ 287 h 649"/>
                <a:gd name="T54" fmla="*/ 1337 w 2132"/>
                <a:gd name="T55" fmla="*/ 269 h 649"/>
                <a:gd name="T56" fmla="*/ 1423 w 2132"/>
                <a:gd name="T57" fmla="*/ 269 h 649"/>
                <a:gd name="T58" fmla="*/ 1337 w 2132"/>
                <a:gd name="T59" fmla="*/ 294 h 649"/>
                <a:gd name="T60" fmla="*/ 1280 w 2132"/>
                <a:gd name="T61" fmla="*/ 302 h 649"/>
                <a:gd name="T62" fmla="*/ 1126 w 2132"/>
                <a:gd name="T63" fmla="*/ 411 h 649"/>
                <a:gd name="T64" fmla="*/ 955 w 2132"/>
                <a:gd name="T65" fmla="*/ 337 h 649"/>
                <a:gd name="T66" fmla="*/ 791 w 2132"/>
                <a:gd name="T67" fmla="*/ 287 h 649"/>
                <a:gd name="T68" fmla="*/ 741 w 2132"/>
                <a:gd name="T69" fmla="*/ 269 h 649"/>
                <a:gd name="T70" fmla="*/ 515 w 2132"/>
                <a:gd name="T71" fmla="*/ 380 h 649"/>
                <a:gd name="T72" fmla="*/ 447 w 2132"/>
                <a:gd name="T73" fmla="*/ 269 h 649"/>
                <a:gd name="T74" fmla="*/ 363 w 2132"/>
                <a:gd name="T75" fmla="*/ 406 h 649"/>
                <a:gd name="T76" fmla="*/ 351 w 2132"/>
                <a:gd name="T77" fmla="*/ 386 h 649"/>
                <a:gd name="T78" fmla="*/ 105 w 2132"/>
                <a:gd name="T79" fmla="*/ 287 h 649"/>
                <a:gd name="T80" fmla="*/ 1640 w 2132"/>
                <a:gd name="T81" fmla="*/ 288 h 649"/>
                <a:gd name="T82" fmla="*/ 1680 w 2132"/>
                <a:gd name="T83" fmla="*/ 393 h 649"/>
                <a:gd name="T84" fmla="*/ 1583 w 2132"/>
                <a:gd name="T85" fmla="*/ 339 h 649"/>
                <a:gd name="T86" fmla="*/ 292 w 2132"/>
                <a:gd name="T87" fmla="*/ 303 h 649"/>
                <a:gd name="T88" fmla="*/ 182 w 2132"/>
                <a:gd name="T89" fmla="*/ 393 h 649"/>
                <a:gd name="T90" fmla="*/ 2059 w 2132"/>
                <a:gd name="T91" fmla="*/ 241 h 649"/>
                <a:gd name="T92" fmla="*/ 2058 w 2132"/>
                <a:gd name="T93" fmla="*/ 257 h 649"/>
                <a:gd name="T94" fmla="*/ 157 w 2132"/>
                <a:gd name="T95" fmla="*/ 132 h 649"/>
                <a:gd name="T96" fmla="*/ 244 w 2132"/>
                <a:gd name="T97" fmla="*/ 92 h 649"/>
                <a:gd name="T98" fmla="*/ 1046 w 2132"/>
                <a:gd name="T99" fmla="*/ 35 h 649"/>
                <a:gd name="T100" fmla="*/ 803 w 2132"/>
                <a:gd name="T101" fmla="*/ 145 h 649"/>
                <a:gd name="T102" fmla="*/ 658 w 2132"/>
                <a:gd name="T103" fmla="*/ 35 h 649"/>
                <a:gd name="T104" fmla="*/ 305 w 2132"/>
                <a:gd name="T105" fmla="*/ 35 h 649"/>
                <a:gd name="T106" fmla="*/ 325 w 2132"/>
                <a:gd name="T107" fmla="*/ 53 h 649"/>
                <a:gd name="T108" fmla="*/ 44 w 2132"/>
                <a:gd name="T109" fmla="*/ 52 h 649"/>
                <a:gd name="T110" fmla="*/ 529 w 2132"/>
                <a:gd name="T111" fmla="*/ 72 h 649"/>
                <a:gd name="T112" fmla="*/ 605 w 2132"/>
                <a:gd name="T113" fmla="*/ 173 h 649"/>
                <a:gd name="T114" fmla="*/ 507 w 2132"/>
                <a:gd name="T115" fmla="*/ 66 h 649"/>
                <a:gd name="T116" fmla="*/ 267 w 2132"/>
                <a:gd name="T117" fmla="*/ 105 h 649"/>
                <a:gd name="T118" fmla="*/ 132 w 2132"/>
                <a:gd name="T119" fmla="*/ 126 h 649"/>
                <a:gd name="T120" fmla="*/ 992 w 2132"/>
                <a:gd name="T121" fmla="*/ 9 h 649"/>
                <a:gd name="T122" fmla="*/ 967 w 2132"/>
                <a:gd name="T123" fmla="*/ 0 h 6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2132" h="649">
                  <a:moveTo>
                    <a:pt x="490" y="581"/>
                  </a:moveTo>
                  <a:lnTo>
                    <a:pt x="490" y="630"/>
                  </a:lnTo>
                  <a:lnTo>
                    <a:pt x="505" y="630"/>
                  </a:lnTo>
                  <a:lnTo>
                    <a:pt x="516" y="629"/>
                  </a:lnTo>
                  <a:lnTo>
                    <a:pt x="525" y="626"/>
                  </a:lnTo>
                  <a:lnTo>
                    <a:pt x="533" y="622"/>
                  </a:lnTo>
                  <a:lnTo>
                    <a:pt x="538" y="616"/>
                  </a:lnTo>
                  <a:lnTo>
                    <a:pt x="539" y="606"/>
                  </a:lnTo>
                  <a:lnTo>
                    <a:pt x="538" y="596"/>
                  </a:lnTo>
                  <a:lnTo>
                    <a:pt x="534" y="590"/>
                  </a:lnTo>
                  <a:lnTo>
                    <a:pt x="528" y="586"/>
                  </a:lnTo>
                  <a:lnTo>
                    <a:pt x="520" y="582"/>
                  </a:lnTo>
                  <a:lnTo>
                    <a:pt x="512" y="581"/>
                  </a:lnTo>
                  <a:lnTo>
                    <a:pt x="503" y="581"/>
                  </a:lnTo>
                  <a:lnTo>
                    <a:pt x="490" y="581"/>
                  </a:lnTo>
                  <a:close/>
                  <a:moveTo>
                    <a:pt x="744" y="522"/>
                  </a:moveTo>
                  <a:lnTo>
                    <a:pt x="744" y="572"/>
                  </a:lnTo>
                  <a:lnTo>
                    <a:pt x="764" y="572"/>
                  </a:lnTo>
                  <a:lnTo>
                    <a:pt x="772" y="571"/>
                  </a:lnTo>
                  <a:lnTo>
                    <a:pt x="779" y="569"/>
                  </a:lnTo>
                  <a:lnTo>
                    <a:pt x="787" y="563"/>
                  </a:lnTo>
                  <a:lnTo>
                    <a:pt x="791" y="557"/>
                  </a:lnTo>
                  <a:lnTo>
                    <a:pt x="793" y="546"/>
                  </a:lnTo>
                  <a:lnTo>
                    <a:pt x="791" y="537"/>
                  </a:lnTo>
                  <a:lnTo>
                    <a:pt x="786" y="530"/>
                  </a:lnTo>
                  <a:lnTo>
                    <a:pt x="778" y="526"/>
                  </a:lnTo>
                  <a:lnTo>
                    <a:pt x="770" y="522"/>
                  </a:lnTo>
                  <a:lnTo>
                    <a:pt x="761" y="522"/>
                  </a:lnTo>
                  <a:lnTo>
                    <a:pt x="744" y="522"/>
                  </a:lnTo>
                  <a:close/>
                  <a:moveTo>
                    <a:pt x="490" y="521"/>
                  </a:moveTo>
                  <a:lnTo>
                    <a:pt x="490" y="564"/>
                  </a:lnTo>
                  <a:lnTo>
                    <a:pt x="501" y="564"/>
                  </a:lnTo>
                  <a:lnTo>
                    <a:pt x="510" y="564"/>
                  </a:lnTo>
                  <a:lnTo>
                    <a:pt x="519" y="563"/>
                  </a:lnTo>
                  <a:lnTo>
                    <a:pt x="527" y="561"/>
                  </a:lnTo>
                  <a:lnTo>
                    <a:pt x="532" y="557"/>
                  </a:lnTo>
                  <a:lnTo>
                    <a:pt x="536" y="551"/>
                  </a:lnTo>
                  <a:lnTo>
                    <a:pt x="537" y="542"/>
                  </a:lnTo>
                  <a:lnTo>
                    <a:pt x="536" y="533"/>
                  </a:lnTo>
                  <a:lnTo>
                    <a:pt x="532" y="527"/>
                  </a:lnTo>
                  <a:lnTo>
                    <a:pt x="525" y="524"/>
                  </a:lnTo>
                  <a:lnTo>
                    <a:pt x="519" y="521"/>
                  </a:lnTo>
                  <a:lnTo>
                    <a:pt x="512" y="521"/>
                  </a:lnTo>
                  <a:lnTo>
                    <a:pt x="490" y="521"/>
                  </a:lnTo>
                  <a:close/>
                  <a:moveTo>
                    <a:pt x="1362" y="504"/>
                  </a:moveTo>
                  <a:lnTo>
                    <a:pt x="1471" y="504"/>
                  </a:lnTo>
                  <a:lnTo>
                    <a:pt x="1471" y="522"/>
                  </a:lnTo>
                  <a:lnTo>
                    <a:pt x="1427" y="522"/>
                  </a:lnTo>
                  <a:lnTo>
                    <a:pt x="1427" y="646"/>
                  </a:lnTo>
                  <a:lnTo>
                    <a:pt x="1406" y="646"/>
                  </a:lnTo>
                  <a:lnTo>
                    <a:pt x="1406" y="522"/>
                  </a:lnTo>
                  <a:lnTo>
                    <a:pt x="1362" y="522"/>
                  </a:lnTo>
                  <a:lnTo>
                    <a:pt x="1362" y="504"/>
                  </a:lnTo>
                  <a:close/>
                  <a:moveTo>
                    <a:pt x="1257" y="504"/>
                  </a:moveTo>
                  <a:lnTo>
                    <a:pt x="1337" y="504"/>
                  </a:lnTo>
                  <a:lnTo>
                    <a:pt x="1337" y="522"/>
                  </a:lnTo>
                  <a:lnTo>
                    <a:pt x="1278" y="522"/>
                  </a:lnTo>
                  <a:lnTo>
                    <a:pt x="1278" y="563"/>
                  </a:lnTo>
                  <a:lnTo>
                    <a:pt x="1331" y="563"/>
                  </a:lnTo>
                  <a:lnTo>
                    <a:pt x="1331" y="581"/>
                  </a:lnTo>
                  <a:lnTo>
                    <a:pt x="1278" y="581"/>
                  </a:lnTo>
                  <a:lnTo>
                    <a:pt x="1278" y="629"/>
                  </a:lnTo>
                  <a:lnTo>
                    <a:pt x="1337" y="629"/>
                  </a:lnTo>
                  <a:lnTo>
                    <a:pt x="1337" y="646"/>
                  </a:lnTo>
                  <a:lnTo>
                    <a:pt x="1257" y="646"/>
                  </a:lnTo>
                  <a:lnTo>
                    <a:pt x="1257" y="504"/>
                  </a:lnTo>
                  <a:close/>
                  <a:moveTo>
                    <a:pt x="1119" y="504"/>
                  </a:moveTo>
                  <a:lnTo>
                    <a:pt x="1227" y="504"/>
                  </a:lnTo>
                  <a:lnTo>
                    <a:pt x="1227" y="522"/>
                  </a:lnTo>
                  <a:lnTo>
                    <a:pt x="1183" y="522"/>
                  </a:lnTo>
                  <a:lnTo>
                    <a:pt x="1183" y="646"/>
                  </a:lnTo>
                  <a:lnTo>
                    <a:pt x="1163" y="646"/>
                  </a:lnTo>
                  <a:lnTo>
                    <a:pt x="1163" y="522"/>
                  </a:lnTo>
                  <a:lnTo>
                    <a:pt x="1119" y="522"/>
                  </a:lnTo>
                  <a:lnTo>
                    <a:pt x="1119" y="504"/>
                  </a:lnTo>
                  <a:close/>
                  <a:moveTo>
                    <a:pt x="981" y="504"/>
                  </a:moveTo>
                  <a:lnTo>
                    <a:pt x="1001" y="504"/>
                  </a:lnTo>
                  <a:lnTo>
                    <a:pt x="1001" y="615"/>
                  </a:lnTo>
                  <a:lnTo>
                    <a:pt x="1001" y="615"/>
                  </a:lnTo>
                  <a:lnTo>
                    <a:pt x="1068" y="504"/>
                  </a:lnTo>
                  <a:lnTo>
                    <a:pt x="1089" y="504"/>
                  </a:lnTo>
                  <a:lnTo>
                    <a:pt x="1089" y="646"/>
                  </a:lnTo>
                  <a:lnTo>
                    <a:pt x="1069" y="646"/>
                  </a:lnTo>
                  <a:lnTo>
                    <a:pt x="1069" y="536"/>
                  </a:lnTo>
                  <a:lnTo>
                    <a:pt x="1069" y="536"/>
                  </a:lnTo>
                  <a:lnTo>
                    <a:pt x="1001" y="646"/>
                  </a:lnTo>
                  <a:lnTo>
                    <a:pt x="981" y="646"/>
                  </a:lnTo>
                  <a:lnTo>
                    <a:pt x="981" y="504"/>
                  </a:lnTo>
                  <a:close/>
                  <a:moveTo>
                    <a:pt x="724" y="504"/>
                  </a:moveTo>
                  <a:lnTo>
                    <a:pt x="761" y="504"/>
                  </a:lnTo>
                  <a:lnTo>
                    <a:pt x="775" y="505"/>
                  </a:lnTo>
                  <a:lnTo>
                    <a:pt x="788" y="508"/>
                  </a:lnTo>
                  <a:lnTo>
                    <a:pt x="799" y="513"/>
                  </a:lnTo>
                  <a:lnTo>
                    <a:pt x="807" y="521"/>
                  </a:lnTo>
                  <a:lnTo>
                    <a:pt x="813" y="532"/>
                  </a:lnTo>
                  <a:lnTo>
                    <a:pt x="815" y="547"/>
                  </a:lnTo>
                  <a:lnTo>
                    <a:pt x="813" y="561"/>
                  </a:lnTo>
                  <a:lnTo>
                    <a:pt x="807" y="572"/>
                  </a:lnTo>
                  <a:lnTo>
                    <a:pt x="799" y="579"/>
                  </a:lnTo>
                  <a:lnTo>
                    <a:pt x="788" y="586"/>
                  </a:lnTo>
                  <a:lnTo>
                    <a:pt x="777" y="588"/>
                  </a:lnTo>
                  <a:lnTo>
                    <a:pt x="764" y="589"/>
                  </a:lnTo>
                  <a:lnTo>
                    <a:pt x="744" y="589"/>
                  </a:lnTo>
                  <a:lnTo>
                    <a:pt x="744" y="646"/>
                  </a:lnTo>
                  <a:lnTo>
                    <a:pt x="724" y="646"/>
                  </a:lnTo>
                  <a:lnTo>
                    <a:pt x="724" y="504"/>
                  </a:lnTo>
                  <a:close/>
                  <a:moveTo>
                    <a:pt x="605" y="504"/>
                  </a:moveTo>
                  <a:lnTo>
                    <a:pt x="684" y="504"/>
                  </a:lnTo>
                  <a:lnTo>
                    <a:pt x="684" y="522"/>
                  </a:lnTo>
                  <a:lnTo>
                    <a:pt x="625" y="522"/>
                  </a:lnTo>
                  <a:lnTo>
                    <a:pt x="625" y="563"/>
                  </a:lnTo>
                  <a:lnTo>
                    <a:pt x="679" y="563"/>
                  </a:lnTo>
                  <a:lnTo>
                    <a:pt x="679" y="581"/>
                  </a:lnTo>
                  <a:lnTo>
                    <a:pt x="625" y="581"/>
                  </a:lnTo>
                  <a:lnTo>
                    <a:pt x="625" y="629"/>
                  </a:lnTo>
                  <a:lnTo>
                    <a:pt x="684" y="629"/>
                  </a:lnTo>
                  <a:lnTo>
                    <a:pt x="684" y="646"/>
                  </a:lnTo>
                  <a:lnTo>
                    <a:pt x="605" y="646"/>
                  </a:lnTo>
                  <a:lnTo>
                    <a:pt x="605" y="504"/>
                  </a:lnTo>
                  <a:close/>
                  <a:moveTo>
                    <a:pt x="470" y="504"/>
                  </a:moveTo>
                  <a:lnTo>
                    <a:pt x="508" y="504"/>
                  </a:lnTo>
                  <a:lnTo>
                    <a:pt x="522" y="505"/>
                  </a:lnTo>
                  <a:lnTo>
                    <a:pt x="534" y="507"/>
                  </a:lnTo>
                  <a:lnTo>
                    <a:pt x="544" y="513"/>
                  </a:lnTo>
                  <a:lnTo>
                    <a:pt x="551" y="519"/>
                  </a:lnTo>
                  <a:lnTo>
                    <a:pt x="557" y="528"/>
                  </a:lnTo>
                  <a:lnTo>
                    <a:pt x="558" y="540"/>
                  </a:lnTo>
                  <a:lnTo>
                    <a:pt x="555" y="552"/>
                  </a:lnTo>
                  <a:lnTo>
                    <a:pt x="550" y="562"/>
                  </a:lnTo>
                  <a:lnTo>
                    <a:pt x="540" y="570"/>
                  </a:lnTo>
                  <a:lnTo>
                    <a:pt x="529" y="574"/>
                  </a:lnTo>
                  <a:lnTo>
                    <a:pt x="529" y="574"/>
                  </a:lnTo>
                  <a:lnTo>
                    <a:pt x="542" y="577"/>
                  </a:lnTo>
                  <a:lnTo>
                    <a:pt x="552" y="585"/>
                  </a:lnTo>
                  <a:lnTo>
                    <a:pt x="559" y="594"/>
                  </a:lnTo>
                  <a:lnTo>
                    <a:pt x="562" y="608"/>
                  </a:lnTo>
                  <a:lnTo>
                    <a:pt x="560" y="621"/>
                  </a:lnTo>
                  <a:lnTo>
                    <a:pt x="553" y="632"/>
                  </a:lnTo>
                  <a:lnTo>
                    <a:pt x="545" y="638"/>
                  </a:lnTo>
                  <a:lnTo>
                    <a:pt x="534" y="642"/>
                  </a:lnTo>
                  <a:lnTo>
                    <a:pt x="521" y="646"/>
                  </a:lnTo>
                  <a:lnTo>
                    <a:pt x="507" y="646"/>
                  </a:lnTo>
                  <a:lnTo>
                    <a:pt x="470" y="646"/>
                  </a:lnTo>
                  <a:lnTo>
                    <a:pt x="470" y="504"/>
                  </a:lnTo>
                  <a:close/>
                  <a:moveTo>
                    <a:pt x="317" y="504"/>
                  </a:moveTo>
                  <a:lnTo>
                    <a:pt x="337" y="504"/>
                  </a:lnTo>
                  <a:lnTo>
                    <a:pt x="337" y="615"/>
                  </a:lnTo>
                  <a:lnTo>
                    <a:pt x="337" y="615"/>
                  </a:lnTo>
                  <a:lnTo>
                    <a:pt x="404" y="504"/>
                  </a:lnTo>
                  <a:lnTo>
                    <a:pt x="425" y="504"/>
                  </a:lnTo>
                  <a:lnTo>
                    <a:pt x="425" y="646"/>
                  </a:lnTo>
                  <a:lnTo>
                    <a:pt x="404" y="646"/>
                  </a:lnTo>
                  <a:lnTo>
                    <a:pt x="404" y="536"/>
                  </a:lnTo>
                  <a:lnTo>
                    <a:pt x="404" y="536"/>
                  </a:lnTo>
                  <a:lnTo>
                    <a:pt x="338" y="646"/>
                  </a:lnTo>
                  <a:lnTo>
                    <a:pt x="317" y="646"/>
                  </a:lnTo>
                  <a:lnTo>
                    <a:pt x="317" y="504"/>
                  </a:lnTo>
                  <a:close/>
                  <a:moveTo>
                    <a:pt x="161" y="504"/>
                  </a:moveTo>
                  <a:lnTo>
                    <a:pt x="182" y="504"/>
                  </a:lnTo>
                  <a:lnTo>
                    <a:pt x="182" y="563"/>
                  </a:lnTo>
                  <a:lnTo>
                    <a:pt x="249" y="563"/>
                  </a:lnTo>
                  <a:lnTo>
                    <a:pt x="249" y="504"/>
                  </a:lnTo>
                  <a:lnTo>
                    <a:pt x="269" y="504"/>
                  </a:lnTo>
                  <a:lnTo>
                    <a:pt x="269" y="646"/>
                  </a:lnTo>
                  <a:lnTo>
                    <a:pt x="249" y="646"/>
                  </a:lnTo>
                  <a:lnTo>
                    <a:pt x="249" y="581"/>
                  </a:lnTo>
                  <a:lnTo>
                    <a:pt x="182" y="581"/>
                  </a:lnTo>
                  <a:lnTo>
                    <a:pt x="182" y="646"/>
                  </a:lnTo>
                  <a:lnTo>
                    <a:pt x="161" y="646"/>
                  </a:lnTo>
                  <a:lnTo>
                    <a:pt x="161" y="504"/>
                  </a:lnTo>
                  <a:close/>
                  <a:moveTo>
                    <a:pt x="0" y="504"/>
                  </a:moveTo>
                  <a:lnTo>
                    <a:pt x="24" y="504"/>
                  </a:lnTo>
                  <a:lnTo>
                    <a:pt x="65" y="588"/>
                  </a:lnTo>
                  <a:lnTo>
                    <a:pt x="66" y="588"/>
                  </a:lnTo>
                  <a:lnTo>
                    <a:pt x="109" y="504"/>
                  </a:lnTo>
                  <a:lnTo>
                    <a:pt x="131" y="504"/>
                  </a:lnTo>
                  <a:lnTo>
                    <a:pt x="72" y="617"/>
                  </a:lnTo>
                  <a:lnTo>
                    <a:pt x="68" y="624"/>
                  </a:lnTo>
                  <a:lnTo>
                    <a:pt x="64" y="633"/>
                  </a:lnTo>
                  <a:lnTo>
                    <a:pt x="56" y="640"/>
                  </a:lnTo>
                  <a:lnTo>
                    <a:pt x="48" y="646"/>
                  </a:lnTo>
                  <a:lnTo>
                    <a:pt x="36" y="647"/>
                  </a:lnTo>
                  <a:lnTo>
                    <a:pt x="32" y="647"/>
                  </a:lnTo>
                  <a:lnTo>
                    <a:pt x="28" y="647"/>
                  </a:lnTo>
                  <a:lnTo>
                    <a:pt x="25" y="647"/>
                  </a:lnTo>
                  <a:lnTo>
                    <a:pt x="22" y="646"/>
                  </a:lnTo>
                  <a:lnTo>
                    <a:pt x="23" y="627"/>
                  </a:lnTo>
                  <a:lnTo>
                    <a:pt x="26" y="627"/>
                  </a:lnTo>
                  <a:lnTo>
                    <a:pt x="29" y="629"/>
                  </a:lnTo>
                  <a:lnTo>
                    <a:pt x="33" y="629"/>
                  </a:lnTo>
                  <a:lnTo>
                    <a:pt x="40" y="627"/>
                  </a:lnTo>
                  <a:lnTo>
                    <a:pt x="45" y="623"/>
                  </a:lnTo>
                  <a:lnTo>
                    <a:pt x="50" y="619"/>
                  </a:lnTo>
                  <a:lnTo>
                    <a:pt x="53" y="614"/>
                  </a:lnTo>
                  <a:lnTo>
                    <a:pt x="54" y="609"/>
                  </a:lnTo>
                  <a:lnTo>
                    <a:pt x="0" y="504"/>
                  </a:lnTo>
                  <a:close/>
                  <a:moveTo>
                    <a:pt x="914" y="502"/>
                  </a:moveTo>
                  <a:lnTo>
                    <a:pt x="931" y="503"/>
                  </a:lnTo>
                  <a:lnTo>
                    <a:pt x="947" y="507"/>
                  </a:lnTo>
                  <a:lnTo>
                    <a:pt x="944" y="528"/>
                  </a:lnTo>
                  <a:lnTo>
                    <a:pt x="931" y="521"/>
                  </a:lnTo>
                  <a:lnTo>
                    <a:pt x="916" y="519"/>
                  </a:lnTo>
                  <a:lnTo>
                    <a:pt x="897" y="522"/>
                  </a:lnTo>
                  <a:lnTo>
                    <a:pt x="882" y="530"/>
                  </a:lnTo>
                  <a:lnTo>
                    <a:pt x="871" y="542"/>
                  </a:lnTo>
                  <a:lnTo>
                    <a:pt x="864" y="557"/>
                  </a:lnTo>
                  <a:lnTo>
                    <a:pt x="861" y="575"/>
                  </a:lnTo>
                  <a:lnTo>
                    <a:pt x="864" y="593"/>
                  </a:lnTo>
                  <a:lnTo>
                    <a:pt x="872" y="609"/>
                  </a:lnTo>
                  <a:lnTo>
                    <a:pt x="883" y="621"/>
                  </a:lnTo>
                  <a:lnTo>
                    <a:pt x="897" y="627"/>
                  </a:lnTo>
                  <a:lnTo>
                    <a:pt x="914" y="631"/>
                  </a:lnTo>
                  <a:lnTo>
                    <a:pt x="925" y="630"/>
                  </a:lnTo>
                  <a:lnTo>
                    <a:pt x="937" y="627"/>
                  </a:lnTo>
                  <a:lnTo>
                    <a:pt x="946" y="623"/>
                  </a:lnTo>
                  <a:lnTo>
                    <a:pt x="947" y="644"/>
                  </a:lnTo>
                  <a:lnTo>
                    <a:pt x="935" y="647"/>
                  </a:lnTo>
                  <a:lnTo>
                    <a:pt x="924" y="648"/>
                  </a:lnTo>
                  <a:lnTo>
                    <a:pt x="914" y="649"/>
                  </a:lnTo>
                  <a:lnTo>
                    <a:pt x="893" y="646"/>
                  </a:lnTo>
                  <a:lnTo>
                    <a:pt x="875" y="639"/>
                  </a:lnTo>
                  <a:lnTo>
                    <a:pt x="860" y="629"/>
                  </a:lnTo>
                  <a:lnTo>
                    <a:pt x="849" y="614"/>
                  </a:lnTo>
                  <a:lnTo>
                    <a:pt x="842" y="595"/>
                  </a:lnTo>
                  <a:lnTo>
                    <a:pt x="839" y="575"/>
                  </a:lnTo>
                  <a:lnTo>
                    <a:pt x="842" y="554"/>
                  </a:lnTo>
                  <a:lnTo>
                    <a:pt x="849" y="536"/>
                  </a:lnTo>
                  <a:lnTo>
                    <a:pt x="861" y="521"/>
                  </a:lnTo>
                  <a:lnTo>
                    <a:pt x="876" y="511"/>
                  </a:lnTo>
                  <a:lnTo>
                    <a:pt x="894" y="504"/>
                  </a:lnTo>
                  <a:lnTo>
                    <a:pt x="914" y="502"/>
                  </a:lnTo>
                  <a:close/>
                  <a:moveTo>
                    <a:pt x="232" y="284"/>
                  </a:moveTo>
                  <a:lnTo>
                    <a:pt x="218" y="287"/>
                  </a:lnTo>
                  <a:lnTo>
                    <a:pt x="206" y="293"/>
                  </a:lnTo>
                  <a:lnTo>
                    <a:pt x="198" y="302"/>
                  </a:lnTo>
                  <a:lnTo>
                    <a:pt x="191" y="313"/>
                  </a:lnTo>
                  <a:lnTo>
                    <a:pt x="187" y="326"/>
                  </a:lnTo>
                  <a:lnTo>
                    <a:pt x="186" y="340"/>
                  </a:lnTo>
                  <a:lnTo>
                    <a:pt x="187" y="354"/>
                  </a:lnTo>
                  <a:lnTo>
                    <a:pt x="190" y="367"/>
                  </a:lnTo>
                  <a:lnTo>
                    <a:pt x="197" y="379"/>
                  </a:lnTo>
                  <a:lnTo>
                    <a:pt x="206" y="387"/>
                  </a:lnTo>
                  <a:lnTo>
                    <a:pt x="218" y="394"/>
                  </a:lnTo>
                  <a:lnTo>
                    <a:pt x="232" y="396"/>
                  </a:lnTo>
                  <a:lnTo>
                    <a:pt x="247" y="394"/>
                  </a:lnTo>
                  <a:lnTo>
                    <a:pt x="259" y="387"/>
                  </a:lnTo>
                  <a:lnTo>
                    <a:pt x="268" y="379"/>
                  </a:lnTo>
                  <a:lnTo>
                    <a:pt x="274" y="367"/>
                  </a:lnTo>
                  <a:lnTo>
                    <a:pt x="278" y="354"/>
                  </a:lnTo>
                  <a:lnTo>
                    <a:pt x="279" y="340"/>
                  </a:lnTo>
                  <a:lnTo>
                    <a:pt x="278" y="326"/>
                  </a:lnTo>
                  <a:lnTo>
                    <a:pt x="274" y="313"/>
                  </a:lnTo>
                  <a:lnTo>
                    <a:pt x="267" y="302"/>
                  </a:lnTo>
                  <a:lnTo>
                    <a:pt x="259" y="293"/>
                  </a:lnTo>
                  <a:lnTo>
                    <a:pt x="247" y="287"/>
                  </a:lnTo>
                  <a:lnTo>
                    <a:pt x="232" y="284"/>
                  </a:lnTo>
                  <a:close/>
                  <a:moveTo>
                    <a:pt x="2023" y="269"/>
                  </a:moveTo>
                  <a:lnTo>
                    <a:pt x="2044" y="269"/>
                  </a:lnTo>
                  <a:lnTo>
                    <a:pt x="2044" y="380"/>
                  </a:lnTo>
                  <a:lnTo>
                    <a:pt x="2044" y="380"/>
                  </a:lnTo>
                  <a:lnTo>
                    <a:pt x="2110" y="269"/>
                  </a:lnTo>
                  <a:lnTo>
                    <a:pt x="2132" y="269"/>
                  </a:lnTo>
                  <a:lnTo>
                    <a:pt x="2132" y="411"/>
                  </a:lnTo>
                  <a:lnTo>
                    <a:pt x="2111" y="411"/>
                  </a:lnTo>
                  <a:lnTo>
                    <a:pt x="2111" y="302"/>
                  </a:lnTo>
                  <a:lnTo>
                    <a:pt x="2111" y="302"/>
                  </a:lnTo>
                  <a:lnTo>
                    <a:pt x="2044" y="411"/>
                  </a:lnTo>
                  <a:lnTo>
                    <a:pt x="2023" y="411"/>
                  </a:lnTo>
                  <a:lnTo>
                    <a:pt x="2023" y="269"/>
                  </a:lnTo>
                  <a:close/>
                  <a:moveTo>
                    <a:pt x="1868" y="269"/>
                  </a:moveTo>
                  <a:lnTo>
                    <a:pt x="1888" y="269"/>
                  </a:lnTo>
                  <a:lnTo>
                    <a:pt x="1888" y="380"/>
                  </a:lnTo>
                  <a:lnTo>
                    <a:pt x="1888" y="380"/>
                  </a:lnTo>
                  <a:lnTo>
                    <a:pt x="1955" y="269"/>
                  </a:lnTo>
                  <a:lnTo>
                    <a:pt x="1976" y="269"/>
                  </a:lnTo>
                  <a:lnTo>
                    <a:pt x="1976" y="411"/>
                  </a:lnTo>
                  <a:lnTo>
                    <a:pt x="1956" y="411"/>
                  </a:lnTo>
                  <a:lnTo>
                    <a:pt x="1956" y="302"/>
                  </a:lnTo>
                  <a:lnTo>
                    <a:pt x="1956" y="302"/>
                  </a:lnTo>
                  <a:lnTo>
                    <a:pt x="1888" y="411"/>
                  </a:lnTo>
                  <a:lnTo>
                    <a:pt x="1868" y="411"/>
                  </a:lnTo>
                  <a:lnTo>
                    <a:pt x="1868" y="269"/>
                  </a:lnTo>
                  <a:close/>
                  <a:moveTo>
                    <a:pt x="1723" y="269"/>
                  </a:moveTo>
                  <a:lnTo>
                    <a:pt x="1744" y="269"/>
                  </a:lnTo>
                  <a:lnTo>
                    <a:pt x="1744" y="332"/>
                  </a:lnTo>
                  <a:lnTo>
                    <a:pt x="1805" y="269"/>
                  </a:lnTo>
                  <a:lnTo>
                    <a:pt x="1832" y="269"/>
                  </a:lnTo>
                  <a:lnTo>
                    <a:pt x="1765" y="336"/>
                  </a:lnTo>
                  <a:lnTo>
                    <a:pt x="1837" y="411"/>
                  </a:lnTo>
                  <a:lnTo>
                    <a:pt x="1807" y="411"/>
                  </a:lnTo>
                  <a:lnTo>
                    <a:pt x="1744" y="341"/>
                  </a:lnTo>
                  <a:lnTo>
                    <a:pt x="1744" y="411"/>
                  </a:lnTo>
                  <a:lnTo>
                    <a:pt x="1723" y="411"/>
                  </a:lnTo>
                  <a:lnTo>
                    <a:pt x="1723" y="269"/>
                  </a:lnTo>
                  <a:close/>
                  <a:moveTo>
                    <a:pt x="1469" y="269"/>
                  </a:moveTo>
                  <a:lnTo>
                    <a:pt x="1549" y="269"/>
                  </a:lnTo>
                  <a:lnTo>
                    <a:pt x="1549" y="287"/>
                  </a:lnTo>
                  <a:lnTo>
                    <a:pt x="1490" y="287"/>
                  </a:lnTo>
                  <a:lnTo>
                    <a:pt x="1490" y="328"/>
                  </a:lnTo>
                  <a:lnTo>
                    <a:pt x="1543" y="328"/>
                  </a:lnTo>
                  <a:lnTo>
                    <a:pt x="1543" y="347"/>
                  </a:lnTo>
                  <a:lnTo>
                    <a:pt x="1490" y="347"/>
                  </a:lnTo>
                  <a:lnTo>
                    <a:pt x="1490" y="393"/>
                  </a:lnTo>
                  <a:lnTo>
                    <a:pt x="1549" y="393"/>
                  </a:lnTo>
                  <a:lnTo>
                    <a:pt x="1549" y="411"/>
                  </a:lnTo>
                  <a:lnTo>
                    <a:pt x="1469" y="411"/>
                  </a:lnTo>
                  <a:lnTo>
                    <a:pt x="1469" y="269"/>
                  </a:lnTo>
                  <a:close/>
                  <a:moveTo>
                    <a:pt x="1337" y="269"/>
                  </a:moveTo>
                  <a:lnTo>
                    <a:pt x="1357" y="269"/>
                  </a:lnTo>
                  <a:lnTo>
                    <a:pt x="1357" y="292"/>
                  </a:lnTo>
                  <a:lnTo>
                    <a:pt x="1358" y="307"/>
                  </a:lnTo>
                  <a:lnTo>
                    <a:pt x="1362" y="319"/>
                  </a:lnTo>
                  <a:lnTo>
                    <a:pt x="1369" y="328"/>
                  </a:lnTo>
                  <a:lnTo>
                    <a:pt x="1378" y="334"/>
                  </a:lnTo>
                  <a:lnTo>
                    <a:pt x="1392" y="336"/>
                  </a:lnTo>
                  <a:lnTo>
                    <a:pt x="1398" y="336"/>
                  </a:lnTo>
                  <a:lnTo>
                    <a:pt x="1403" y="335"/>
                  </a:lnTo>
                  <a:lnTo>
                    <a:pt x="1403" y="269"/>
                  </a:lnTo>
                  <a:lnTo>
                    <a:pt x="1423" y="269"/>
                  </a:lnTo>
                  <a:lnTo>
                    <a:pt x="1423" y="411"/>
                  </a:lnTo>
                  <a:lnTo>
                    <a:pt x="1403" y="411"/>
                  </a:lnTo>
                  <a:lnTo>
                    <a:pt x="1403" y="353"/>
                  </a:lnTo>
                  <a:lnTo>
                    <a:pt x="1398" y="353"/>
                  </a:lnTo>
                  <a:lnTo>
                    <a:pt x="1392" y="354"/>
                  </a:lnTo>
                  <a:lnTo>
                    <a:pt x="1376" y="352"/>
                  </a:lnTo>
                  <a:lnTo>
                    <a:pt x="1362" y="348"/>
                  </a:lnTo>
                  <a:lnTo>
                    <a:pt x="1352" y="339"/>
                  </a:lnTo>
                  <a:lnTo>
                    <a:pt x="1343" y="327"/>
                  </a:lnTo>
                  <a:lnTo>
                    <a:pt x="1339" y="312"/>
                  </a:lnTo>
                  <a:lnTo>
                    <a:pt x="1337" y="294"/>
                  </a:lnTo>
                  <a:lnTo>
                    <a:pt x="1337" y="269"/>
                  </a:lnTo>
                  <a:close/>
                  <a:moveTo>
                    <a:pt x="1192" y="269"/>
                  </a:moveTo>
                  <a:lnTo>
                    <a:pt x="1212" y="269"/>
                  </a:lnTo>
                  <a:lnTo>
                    <a:pt x="1212" y="380"/>
                  </a:lnTo>
                  <a:lnTo>
                    <a:pt x="1213" y="380"/>
                  </a:lnTo>
                  <a:lnTo>
                    <a:pt x="1280" y="269"/>
                  </a:lnTo>
                  <a:lnTo>
                    <a:pt x="1301" y="269"/>
                  </a:lnTo>
                  <a:lnTo>
                    <a:pt x="1301" y="411"/>
                  </a:lnTo>
                  <a:lnTo>
                    <a:pt x="1281" y="411"/>
                  </a:lnTo>
                  <a:lnTo>
                    <a:pt x="1281" y="302"/>
                  </a:lnTo>
                  <a:lnTo>
                    <a:pt x="1280" y="302"/>
                  </a:lnTo>
                  <a:lnTo>
                    <a:pt x="1213" y="411"/>
                  </a:lnTo>
                  <a:lnTo>
                    <a:pt x="1192" y="411"/>
                  </a:lnTo>
                  <a:lnTo>
                    <a:pt x="1192" y="269"/>
                  </a:lnTo>
                  <a:close/>
                  <a:moveTo>
                    <a:pt x="1037" y="269"/>
                  </a:moveTo>
                  <a:lnTo>
                    <a:pt x="1057" y="269"/>
                  </a:lnTo>
                  <a:lnTo>
                    <a:pt x="1057" y="328"/>
                  </a:lnTo>
                  <a:lnTo>
                    <a:pt x="1126" y="328"/>
                  </a:lnTo>
                  <a:lnTo>
                    <a:pt x="1126" y="269"/>
                  </a:lnTo>
                  <a:lnTo>
                    <a:pt x="1146" y="269"/>
                  </a:lnTo>
                  <a:lnTo>
                    <a:pt x="1146" y="411"/>
                  </a:lnTo>
                  <a:lnTo>
                    <a:pt x="1126" y="411"/>
                  </a:lnTo>
                  <a:lnTo>
                    <a:pt x="1126" y="347"/>
                  </a:lnTo>
                  <a:lnTo>
                    <a:pt x="1057" y="347"/>
                  </a:lnTo>
                  <a:lnTo>
                    <a:pt x="1057" y="411"/>
                  </a:lnTo>
                  <a:lnTo>
                    <a:pt x="1037" y="411"/>
                  </a:lnTo>
                  <a:lnTo>
                    <a:pt x="1037" y="269"/>
                  </a:lnTo>
                  <a:close/>
                  <a:moveTo>
                    <a:pt x="880" y="269"/>
                  </a:moveTo>
                  <a:lnTo>
                    <a:pt x="905" y="269"/>
                  </a:lnTo>
                  <a:lnTo>
                    <a:pt x="942" y="324"/>
                  </a:lnTo>
                  <a:lnTo>
                    <a:pt x="980" y="269"/>
                  </a:lnTo>
                  <a:lnTo>
                    <a:pt x="1003" y="269"/>
                  </a:lnTo>
                  <a:lnTo>
                    <a:pt x="955" y="337"/>
                  </a:lnTo>
                  <a:lnTo>
                    <a:pt x="1008" y="411"/>
                  </a:lnTo>
                  <a:lnTo>
                    <a:pt x="982" y="411"/>
                  </a:lnTo>
                  <a:lnTo>
                    <a:pt x="940" y="351"/>
                  </a:lnTo>
                  <a:lnTo>
                    <a:pt x="899" y="411"/>
                  </a:lnTo>
                  <a:lnTo>
                    <a:pt x="876" y="411"/>
                  </a:lnTo>
                  <a:lnTo>
                    <a:pt x="927" y="337"/>
                  </a:lnTo>
                  <a:lnTo>
                    <a:pt x="880" y="269"/>
                  </a:lnTo>
                  <a:close/>
                  <a:moveTo>
                    <a:pt x="771" y="269"/>
                  </a:moveTo>
                  <a:lnTo>
                    <a:pt x="851" y="269"/>
                  </a:lnTo>
                  <a:lnTo>
                    <a:pt x="851" y="287"/>
                  </a:lnTo>
                  <a:lnTo>
                    <a:pt x="791" y="287"/>
                  </a:lnTo>
                  <a:lnTo>
                    <a:pt x="791" y="328"/>
                  </a:lnTo>
                  <a:lnTo>
                    <a:pt x="846" y="328"/>
                  </a:lnTo>
                  <a:lnTo>
                    <a:pt x="846" y="347"/>
                  </a:lnTo>
                  <a:lnTo>
                    <a:pt x="791" y="347"/>
                  </a:lnTo>
                  <a:lnTo>
                    <a:pt x="791" y="393"/>
                  </a:lnTo>
                  <a:lnTo>
                    <a:pt x="851" y="393"/>
                  </a:lnTo>
                  <a:lnTo>
                    <a:pt x="851" y="411"/>
                  </a:lnTo>
                  <a:lnTo>
                    <a:pt x="771" y="411"/>
                  </a:lnTo>
                  <a:lnTo>
                    <a:pt x="771" y="269"/>
                  </a:lnTo>
                  <a:close/>
                  <a:moveTo>
                    <a:pt x="633" y="269"/>
                  </a:moveTo>
                  <a:lnTo>
                    <a:pt x="741" y="269"/>
                  </a:lnTo>
                  <a:lnTo>
                    <a:pt x="741" y="287"/>
                  </a:lnTo>
                  <a:lnTo>
                    <a:pt x="697" y="287"/>
                  </a:lnTo>
                  <a:lnTo>
                    <a:pt x="697" y="411"/>
                  </a:lnTo>
                  <a:lnTo>
                    <a:pt x="677" y="411"/>
                  </a:lnTo>
                  <a:lnTo>
                    <a:pt x="677" y="287"/>
                  </a:lnTo>
                  <a:lnTo>
                    <a:pt x="633" y="287"/>
                  </a:lnTo>
                  <a:lnTo>
                    <a:pt x="633" y="269"/>
                  </a:lnTo>
                  <a:close/>
                  <a:moveTo>
                    <a:pt x="494" y="269"/>
                  </a:moveTo>
                  <a:lnTo>
                    <a:pt x="515" y="269"/>
                  </a:lnTo>
                  <a:lnTo>
                    <a:pt x="515" y="380"/>
                  </a:lnTo>
                  <a:lnTo>
                    <a:pt x="515" y="380"/>
                  </a:lnTo>
                  <a:lnTo>
                    <a:pt x="582" y="269"/>
                  </a:lnTo>
                  <a:lnTo>
                    <a:pt x="603" y="269"/>
                  </a:lnTo>
                  <a:lnTo>
                    <a:pt x="603" y="411"/>
                  </a:lnTo>
                  <a:lnTo>
                    <a:pt x="582" y="411"/>
                  </a:lnTo>
                  <a:lnTo>
                    <a:pt x="582" y="302"/>
                  </a:lnTo>
                  <a:lnTo>
                    <a:pt x="582" y="302"/>
                  </a:lnTo>
                  <a:lnTo>
                    <a:pt x="516" y="411"/>
                  </a:lnTo>
                  <a:lnTo>
                    <a:pt x="494" y="411"/>
                  </a:lnTo>
                  <a:lnTo>
                    <a:pt x="494" y="269"/>
                  </a:lnTo>
                  <a:close/>
                  <a:moveTo>
                    <a:pt x="359" y="269"/>
                  </a:moveTo>
                  <a:lnTo>
                    <a:pt x="447" y="269"/>
                  </a:lnTo>
                  <a:lnTo>
                    <a:pt x="447" y="411"/>
                  </a:lnTo>
                  <a:lnTo>
                    <a:pt x="427" y="411"/>
                  </a:lnTo>
                  <a:lnTo>
                    <a:pt x="427" y="287"/>
                  </a:lnTo>
                  <a:lnTo>
                    <a:pt x="380" y="287"/>
                  </a:lnTo>
                  <a:lnTo>
                    <a:pt x="380" y="328"/>
                  </a:lnTo>
                  <a:lnTo>
                    <a:pt x="380" y="342"/>
                  </a:lnTo>
                  <a:lnTo>
                    <a:pt x="379" y="357"/>
                  </a:lnTo>
                  <a:lnTo>
                    <a:pt x="378" y="371"/>
                  </a:lnTo>
                  <a:lnTo>
                    <a:pt x="374" y="384"/>
                  </a:lnTo>
                  <a:lnTo>
                    <a:pt x="370" y="396"/>
                  </a:lnTo>
                  <a:lnTo>
                    <a:pt x="363" y="406"/>
                  </a:lnTo>
                  <a:lnTo>
                    <a:pt x="354" y="411"/>
                  </a:lnTo>
                  <a:lnTo>
                    <a:pt x="341" y="413"/>
                  </a:lnTo>
                  <a:lnTo>
                    <a:pt x="335" y="413"/>
                  </a:lnTo>
                  <a:lnTo>
                    <a:pt x="329" y="412"/>
                  </a:lnTo>
                  <a:lnTo>
                    <a:pt x="325" y="411"/>
                  </a:lnTo>
                  <a:lnTo>
                    <a:pt x="325" y="394"/>
                  </a:lnTo>
                  <a:lnTo>
                    <a:pt x="329" y="395"/>
                  </a:lnTo>
                  <a:lnTo>
                    <a:pt x="334" y="395"/>
                  </a:lnTo>
                  <a:lnTo>
                    <a:pt x="338" y="396"/>
                  </a:lnTo>
                  <a:lnTo>
                    <a:pt x="345" y="393"/>
                  </a:lnTo>
                  <a:lnTo>
                    <a:pt x="351" y="386"/>
                  </a:lnTo>
                  <a:lnTo>
                    <a:pt x="355" y="376"/>
                  </a:lnTo>
                  <a:lnTo>
                    <a:pt x="357" y="363"/>
                  </a:lnTo>
                  <a:lnTo>
                    <a:pt x="359" y="349"/>
                  </a:lnTo>
                  <a:lnTo>
                    <a:pt x="359" y="334"/>
                  </a:lnTo>
                  <a:lnTo>
                    <a:pt x="359" y="321"/>
                  </a:lnTo>
                  <a:lnTo>
                    <a:pt x="359" y="269"/>
                  </a:lnTo>
                  <a:close/>
                  <a:moveTo>
                    <a:pt x="18" y="269"/>
                  </a:moveTo>
                  <a:lnTo>
                    <a:pt x="126" y="269"/>
                  </a:lnTo>
                  <a:lnTo>
                    <a:pt x="126" y="411"/>
                  </a:lnTo>
                  <a:lnTo>
                    <a:pt x="105" y="411"/>
                  </a:lnTo>
                  <a:lnTo>
                    <a:pt x="105" y="287"/>
                  </a:lnTo>
                  <a:lnTo>
                    <a:pt x="37" y="287"/>
                  </a:lnTo>
                  <a:lnTo>
                    <a:pt x="37" y="411"/>
                  </a:lnTo>
                  <a:lnTo>
                    <a:pt x="18" y="411"/>
                  </a:lnTo>
                  <a:lnTo>
                    <a:pt x="18" y="269"/>
                  </a:lnTo>
                  <a:close/>
                  <a:moveTo>
                    <a:pt x="1658" y="267"/>
                  </a:moveTo>
                  <a:lnTo>
                    <a:pt x="1674" y="268"/>
                  </a:lnTo>
                  <a:lnTo>
                    <a:pt x="1689" y="273"/>
                  </a:lnTo>
                  <a:lnTo>
                    <a:pt x="1688" y="293"/>
                  </a:lnTo>
                  <a:lnTo>
                    <a:pt x="1674" y="287"/>
                  </a:lnTo>
                  <a:lnTo>
                    <a:pt x="1658" y="284"/>
                  </a:lnTo>
                  <a:lnTo>
                    <a:pt x="1640" y="288"/>
                  </a:lnTo>
                  <a:lnTo>
                    <a:pt x="1625" y="295"/>
                  </a:lnTo>
                  <a:lnTo>
                    <a:pt x="1614" y="307"/>
                  </a:lnTo>
                  <a:lnTo>
                    <a:pt x="1607" y="322"/>
                  </a:lnTo>
                  <a:lnTo>
                    <a:pt x="1605" y="340"/>
                  </a:lnTo>
                  <a:lnTo>
                    <a:pt x="1607" y="358"/>
                  </a:lnTo>
                  <a:lnTo>
                    <a:pt x="1614" y="375"/>
                  </a:lnTo>
                  <a:lnTo>
                    <a:pt x="1626" y="385"/>
                  </a:lnTo>
                  <a:lnTo>
                    <a:pt x="1641" y="393"/>
                  </a:lnTo>
                  <a:lnTo>
                    <a:pt x="1658" y="396"/>
                  </a:lnTo>
                  <a:lnTo>
                    <a:pt x="1669" y="395"/>
                  </a:lnTo>
                  <a:lnTo>
                    <a:pt x="1680" y="393"/>
                  </a:lnTo>
                  <a:lnTo>
                    <a:pt x="1688" y="388"/>
                  </a:lnTo>
                  <a:lnTo>
                    <a:pt x="1689" y="409"/>
                  </a:lnTo>
                  <a:lnTo>
                    <a:pt x="1678" y="412"/>
                  </a:lnTo>
                  <a:lnTo>
                    <a:pt x="1667" y="413"/>
                  </a:lnTo>
                  <a:lnTo>
                    <a:pt x="1657" y="413"/>
                  </a:lnTo>
                  <a:lnTo>
                    <a:pt x="1637" y="411"/>
                  </a:lnTo>
                  <a:lnTo>
                    <a:pt x="1618" y="405"/>
                  </a:lnTo>
                  <a:lnTo>
                    <a:pt x="1603" y="394"/>
                  </a:lnTo>
                  <a:lnTo>
                    <a:pt x="1592" y="379"/>
                  </a:lnTo>
                  <a:lnTo>
                    <a:pt x="1585" y="361"/>
                  </a:lnTo>
                  <a:lnTo>
                    <a:pt x="1583" y="339"/>
                  </a:lnTo>
                  <a:lnTo>
                    <a:pt x="1585" y="319"/>
                  </a:lnTo>
                  <a:lnTo>
                    <a:pt x="1593" y="302"/>
                  </a:lnTo>
                  <a:lnTo>
                    <a:pt x="1603" y="287"/>
                  </a:lnTo>
                  <a:lnTo>
                    <a:pt x="1618" y="276"/>
                  </a:lnTo>
                  <a:lnTo>
                    <a:pt x="1637" y="269"/>
                  </a:lnTo>
                  <a:lnTo>
                    <a:pt x="1658" y="267"/>
                  </a:lnTo>
                  <a:close/>
                  <a:moveTo>
                    <a:pt x="232" y="267"/>
                  </a:moveTo>
                  <a:lnTo>
                    <a:pt x="252" y="269"/>
                  </a:lnTo>
                  <a:lnTo>
                    <a:pt x="269" y="277"/>
                  </a:lnTo>
                  <a:lnTo>
                    <a:pt x="282" y="288"/>
                  </a:lnTo>
                  <a:lnTo>
                    <a:pt x="292" y="303"/>
                  </a:lnTo>
                  <a:lnTo>
                    <a:pt x="298" y="320"/>
                  </a:lnTo>
                  <a:lnTo>
                    <a:pt x="300" y="340"/>
                  </a:lnTo>
                  <a:lnTo>
                    <a:pt x="298" y="361"/>
                  </a:lnTo>
                  <a:lnTo>
                    <a:pt x="292" y="378"/>
                  </a:lnTo>
                  <a:lnTo>
                    <a:pt x="282" y="393"/>
                  </a:lnTo>
                  <a:lnTo>
                    <a:pt x="269" y="405"/>
                  </a:lnTo>
                  <a:lnTo>
                    <a:pt x="252" y="411"/>
                  </a:lnTo>
                  <a:lnTo>
                    <a:pt x="232" y="413"/>
                  </a:lnTo>
                  <a:lnTo>
                    <a:pt x="213" y="411"/>
                  </a:lnTo>
                  <a:lnTo>
                    <a:pt x="195" y="405"/>
                  </a:lnTo>
                  <a:lnTo>
                    <a:pt x="182" y="393"/>
                  </a:lnTo>
                  <a:lnTo>
                    <a:pt x="172" y="378"/>
                  </a:lnTo>
                  <a:lnTo>
                    <a:pt x="167" y="361"/>
                  </a:lnTo>
                  <a:lnTo>
                    <a:pt x="164" y="340"/>
                  </a:lnTo>
                  <a:lnTo>
                    <a:pt x="167" y="320"/>
                  </a:lnTo>
                  <a:lnTo>
                    <a:pt x="172" y="303"/>
                  </a:lnTo>
                  <a:lnTo>
                    <a:pt x="182" y="288"/>
                  </a:lnTo>
                  <a:lnTo>
                    <a:pt x="195" y="277"/>
                  </a:lnTo>
                  <a:lnTo>
                    <a:pt x="213" y="269"/>
                  </a:lnTo>
                  <a:lnTo>
                    <a:pt x="232" y="267"/>
                  </a:lnTo>
                  <a:close/>
                  <a:moveTo>
                    <a:pt x="2052" y="236"/>
                  </a:moveTo>
                  <a:lnTo>
                    <a:pt x="2059" y="241"/>
                  </a:lnTo>
                  <a:lnTo>
                    <a:pt x="2068" y="243"/>
                  </a:lnTo>
                  <a:lnTo>
                    <a:pt x="2077" y="244"/>
                  </a:lnTo>
                  <a:lnTo>
                    <a:pt x="2087" y="243"/>
                  </a:lnTo>
                  <a:lnTo>
                    <a:pt x="2096" y="241"/>
                  </a:lnTo>
                  <a:lnTo>
                    <a:pt x="2103" y="236"/>
                  </a:lnTo>
                  <a:lnTo>
                    <a:pt x="2106" y="254"/>
                  </a:lnTo>
                  <a:lnTo>
                    <a:pt x="2097" y="257"/>
                  </a:lnTo>
                  <a:lnTo>
                    <a:pt x="2087" y="259"/>
                  </a:lnTo>
                  <a:lnTo>
                    <a:pt x="2077" y="260"/>
                  </a:lnTo>
                  <a:lnTo>
                    <a:pt x="2068" y="259"/>
                  </a:lnTo>
                  <a:lnTo>
                    <a:pt x="2058" y="257"/>
                  </a:lnTo>
                  <a:lnTo>
                    <a:pt x="2049" y="254"/>
                  </a:lnTo>
                  <a:lnTo>
                    <a:pt x="2052" y="236"/>
                  </a:lnTo>
                  <a:close/>
                  <a:moveTo>
                    <a:pt x="199" y="50"/>
                  </a:moveTo>
                  <a:lnTo>
                    <a:pt x="185" y="52"/>
                  </a:lnTo>
                  <a:lnTo>
                    <a:pt x="173" y="57"/>
                  </a:lnTo>
                  <a:lnTo>
                    <a:pt x="163" y="67"/>
                  </a:lnTo>
                  <a:lnTo>
                    <a:pt x="157" y="78"/>
                  </a:lnTo>
                  <a:lnTo>
                    <a:pt x="154" y="92"/>
                  </a:lnTo>
                  <a:lnTo>
                    <a:pt x="152" y="105"/>
                  </a:lnTo>
                  <a:lnTo>
                    <a:pt x="153" y="119"/>
                  </a:lnTo>
                  <a:lnTo>
                    <a:pt x="157" y="132"/>
                  </a:lnTo>
                  <a:lnTo>
                    <a:pt x="163" y="143"/>
                  </a:lnTo>
                  <a:lnTo>
                    <a:pt x="172" y="153"/>
                  </a:lnTo>
                  <a:lnTo>
                    <a:pt x="184" y="158"/>
                  </a:lnTo>
                  <a:lnTo>
                    <a:pt x="199" y="160"/>
                  </a:lnTo>
                  <a:lnTo>
                    <a:pt x="214" y="158"/>
                  </a:lnTo>
                  <a:lnTo>
                    <a:pt x="225" y="153"/>
                  </a:lnTo>
                  <a:lnTo>
                    <a:pt x="234" y="143"/>
                  </a:lnTo>
                  <a:lnTo>
                    <a:pt x="240" y="132"/>
                  </a:lnTo>
                  <a:lnTo>
                    <a:pt x="244" y="119"/>
                  </a:lnTo>
                  <a:lnTo>
                    <a:pt x="245" y="105"/>
                  </a:lnTo>
                  <a:lnTo>
                    <a:pt x="244" y="92"/>
                  </a:lnTo>
                  <a:lnTo>
                    <a:pt x="240" y="78"/>
                  </a:lnTo>
                  <a:lnTo>
                    <a:pt x="234" y="67"/>
                  </a:lnTo>
                  <a:lnTo>
                    <a:pt x="224" y="57"/>
                  </a:lnTo>
                  <a:lnTo>
                    <a:pt x="213" y="52"/>
                  </a:lnTo>
                  <a:lnTo>
                    <a:pt x="199" y="50"/>
                  </a:lnTo>
                  <a:close/>
                  <a:moveTo>
                    <a:pt x="938" y="35"/>
                  </a:moveTo>
                  <a:lnTo>
                    <a:pt x="958" y="35"/>
                  </a:lnTo>
                  <a:lnTo>
                    <a:pt x="958" y="145"/>
                  </a:lnTo>
                  <a:lnTo>
                    <a:pt x="958" y="145"/>
                  </a:lnTo>
                  <a:lnTo>
                    <a:pt x="1026" y="35"/>
                  </a:lnTo>
                  <a:lnTo>
                    <a:pt x="1046" y="35"/>
                  </a:lnTo>
                  <a:lnTo>
                    <a:pt x="1046" y="176"/>
                  </a:lnTo>
                  <a:lnTo>
                    <a:pt x="1026" y="176"/>
                  </a:lnTo>
                  <a:lnTo>
                    <a:pt x="1026" y="66"/>
                  </a:lnTo>
                  <a:lnTo>
                    <a:pt x="1026" y="66"/>
                  </a:lnTo>
                  <a:lnTo>
                    <a:pt x="959" y="176"/>
                  </a:lnTo>
                  <a:lnTo>
                    <a:pt x="938" y="176"/>
                  </a:lnTo>
                  <a:lnTo>
                    <a:pt x="938" y="35"/>
                  </a:lnTo>
                  <a:close/>
                  <a:moveTo>
                    <a:pt x="783" y="35"/>
                  </a:moveTo>
                  <a:lnTo>
                    <a:pt x="803" y="35"/>
                  </a:lnTo>
                  <a:lnTo>
                    <a:pt x="803" y="145"/>
                  </a:lnTo>
                  <a:lnTo>
                    <a:pt x="803" y="145"/>
                  </a:lnTo>
                  <a:lnTo>
                    <a:pt x="871" y="35"/>
                  </a:lnTo>
                  <a:lnTo>
                    <a:pt x="891" y="35"/>
                  </a:lnTo>
                  <a:lnTo>
                    <a:pt x="891" y="176"/>
                  </a:lnTo>
                  <a:lnTo>
                    <a:pt x="871" y="176"/>
                  </a:lnTo>
                  <a:lnTo>
                    <a:pt x="871" y="66"/>
                  </a:lnTo>
                  <a:lnTo>
                    <a:pt x="871" y="66"/>
                  </a:lnTo>
                  <a:lnTo>
                    <a:pt x="804" y="176"/>
                  </a:lnTo>
                  <a:lnTo>
                    <a:pt x="783" y="176"/>
                  </a:lnTo>
                  <a:lnTo>
                    <a:pt x="783" y="35"/>
                  </a:lnTo>
                  <a:close/>
                  <a:moveTo>
                    <a:pt x="639" y="35"/>
                  </a:moveTo>
                  <a:lnTo>
                    <a:pt x="658" y="35"/>
                  </a:lnTo>
                  <a:lnTo>
                    <a:pt x="658" y="97"/>
                  </a:lnTo>
                  <a:lnTo>
                    <a:pt x="719" y="35"/>
                  </a:lnTo>
                  <a:lnTo>
                    <a:pt x="746" y="35"/>
                  </a:lnTo>
                  <a:lnTo>
                    <a:pt x="680" y="101"/>
                  </a:lnTo>
                  <a:lnTo>
                    <a:pt x="752" y="176"/>
                  </a:lnTo>
                  <a:lnTo>
                    <a:pt x="722" y="176"/>
                  </a:lnTo>
                  <a:lnTo>
                    <a:pt x="658" y="107"/>
                  </a:lnTo>
                  <a:lnTo>
                    <a:pt x="658" y="176"/>
                  </a:lnTo>
                  <a:lnTo>
                    <a:pt x="639" y="176"/>
                  </a:lnTo>
                  <a:lnTo>
                    <a:pt x="639" y="35"/>
                  </a:lnTo>
                  <a:close/>
                  <a:moveTo>
                    <a:pt x="305" y="35"/>
                  </a:moveTo>
                  <a:lnTo>
                    <a:pt x="338" y="35"/>
                  </a:lnTo>
                  <a:lnTo>
                    <a:pt x="383" y="152"/>
                  </a:lnTo>
                  <a:lnTo>
                    <a:pt x="426" y="35"/>
                  </a:lnTo>
                  <a:lnTo>
                    <a:pt x="460" y="35"/>
                  </a:lnTo>
                  <a:lnTo>
                    <a:pt x="460" y="176"/>
                  </a:lnTo>
                  <a:lnTo>
                    <a:pt x="440" y="176"/>
                  </a:lnTo>
                  <a:lnTo>
                    <a:pt x="440" y="53"/>
                  </a:lnTo>
                  <a:lnTo>
                    <a:pt x="439" y="53"/>
                  </a:lnTo>
                  <a:lnTo>
                    <a:pt x="392" y="176"/>
                  </a:lnTo>
                  <a:lnTo>
                    <a:pt x="372" y="176"/>
                  </a:lnTo>
                  <a:lnTo>
                    <a:pt x="325" y="53"/>
                  </a:lnTo>
                  <a:lnTo>
                    <a:pt x="325" y="53"/>
                  </a:lnTo>
                  <a:lnTo>
                    <a:pt x="325" y="176"/>
                  </a:lnTo>
                  <a:lnTo>
                    <a:pt x="305" y="176"/>
                  </a:lnTo>
                  <a:lnTo>
                    <a:pt x="305" y="35"/>
                  </a:lnTo>
                  <a:close/>
                  <a:moveTo>
                    <a:pt x="0" y="35"/>
                  </a:moveTo>
                  <a:lnTo>
                    <a:pt x="109" y="35"/>
                  </a:lnTo>
                  <a:lnTo>
                    <a:pt x="109" y="52"/>
                  </a:lnTo>
                  <a:lnTo>
                    <a:pt x="65" y="52"/>
                  </a:lnTo>
                  <a:lnTo>
                    <a:pt x="65" y="176"/>
                  </a:lnTo>
                  <a:lnTo>
                    <a:pt x="44" y="176"/>
                  </a:lnTo>
                  <a:lnTo>
                    <a:pt x="44" y="52"/>
                  </a:lnTo>
                  <a:lnTo>
                    <a:pt x="0" y="52"/>
                  </a:lnTo>
                  <a:lnTo>
                    <a:pt x="0" y="35"/>
                  </a:lnTo>
                  <a:close/>
                  <a:moveTo>
                    <a:pt x="573" y="31"/>
                  </a:moveTo>
                  <a:lnTo>
                    <a:pt x="589" y="33"/>
                  </a:lnTo>
                  <a:lnTo>
                    <a:pt x="604" y="38"/>
                  </a:lnTo>
                  <a:lnTo>
                    <a:pt x="603" y="57"/>
                  </a:lnTo>
                  <a:lnTo>
                    <a:pt x="589" y="52"/>
                  </a:lnTo>
                  <a:lnTo>
                    <a:pt x="574" y="50"/>
                  </a:lnTo>
                  <a:lnTo>
                    <a:pt x="555" y="52"/>
                  </a:lnTo>
                  <a:lnTo>
                    <a:pt x="540" y="60"/>
                  </a:lnTo>
                  <a:lnTo>
                    <a:pt x="529" y="72"/>
                  </a:lnTo>
                  <a:lnTo>
                    <a:pt x="521" y="87"/>
                  </a:lnTo>
                  <a:lnTo>
                    <a:pt x="519" y="105"/>
                  </a:lnTo>
                  <a:lnTo>
                    <a:pt x="521" y="124"/>
                  </a:lnTo>
                  <a:lnTo>
                    <a:pt x="530" y="139"/>
                  </a:lnTo>
                  <a:lnTo>
                    <a:pt x="540" y="150"/>
                  </a:lnTo>
                  <a:lnTo>
                    <a:pt x="555" y="158"/>
                  </a:lnTo>
                  <a:lnTo>
                    <a:pt x="573" y="160"/>
                  </a:lnTo>
                  <a:lnTo>
                    <a:pt x="583" y="160"/>
                  </a:lnTo>
                  <a:lnTo>
                    <a:pt x="594" y="157"/>
                  </a:lnTo>
                  <a:lnTo>
                    <a:pt x="604" y="154"/>
                  </a:lnTo>
                  <a:lnTo>
                    <a:pt x="605" y="173"/>
                  </a:lnTo>
                  <a:lnTo>
                    <a:pt x="593" y="177"/>
                  </a:lnTo>
                  <a:lnTo>
                    <a:pt x="582" y="178"/>
                  </a:lnTo>
                  <a:lnTo>
                    <a:pt x="573" y="178"/>
                  </a:lnTo>
                  <a:lnTo>
                    <a:pt x="551" y="176"/>
                  </a:lnTo>
                  <a:lnTo>
                    <a:pt x="533" y="170"/>
                  </a:lnTo>
                  <a:lnTo>
                    <a:pt x="518" y="158"/>
                  </a:lnTo>
                  <a:lnTo>
                    <a:pt x="507" y="144"/>
                  </a:lnTo>
                  <a:lnTo>
                    <a:pt x="500" y="126"/>
                  </a:lnTo>
                  <a:lnTo>
                    <a:pt x="498" y="104"/>
                  </a:lnTo>
                  <a:lnTo>
                    <a:pt x="500" y="84"/>
                  </a:lnTo>
                  <a:lnTo>
                    <a:pt x="507" y="66"/>
                  </a:lnTo>
                  <a:lnTo>
                    <a:pt x="519" y="52"/>
                  </a:lnTo>
                  <a:lnTo>
                    <a:pt x="534" y="41"/>
                  </a:lnTo>
                  <a:lnTo>
                    <a:pt x="552" y="34"/>
                  </a:lnTo>
                  <a:lnTo>
                    <a:pt x="573" y="31"/>
                  </a:lnTo>
                  <a:close/>
                  <a:moveTo>
                    <a:pt x="199" y="31"/>
                  </a:moveTo>
                  <a:lnTo>
                    <a:pt x="219" y="35"/>
                  </a:lnTo>
                  <a:lnTo>
                    <a:pt x="235" y="41"/>
                  </a:lnTo>
                  <a:lnTo>
                    <a:pt x="249" y="53"/>
                  </a:lnTo>
                  <a:lnTo>
                    <a:pt x="259" y="68"/>
                  </a:lnTo>
                  <a:lnTo>
                    <a:pt x="265" y="85"/>
                  </a:lnTo>
                  <a:lnTo>
                    <a:pt x="267" y="105"/>
                  </a:lnTo>
                  <a:lnTo>
                    <a:pt x="265" y="126"/>
                  </a:lnTo>
                  <a:lnTo>
                    <a:pt x="259" y="143"/>
                  </a:lnTo>
                  <a:lnTo>
                    <a:pt x="249" y="158"/>
                  </a:lnTo>
                  <a:lnTo>
                    <a:pt x="235" y="169"/>
                  </a:lnTo>
                  <a:lnTo>
                    <a:pt x="219" y="176"/>
                  </a:lnTo>
                  <a:lnTo>
                    <a:pt x="199" y="178"/>
                  </a:lnTo>
                  <a:lnTo>
                    <a:pt x="178" y="176"/>
                  </a:lnTo>
                  <a:lnTo>
                    <a:pt x="161" y="169"/>
                  </a:lnTo>
                  <a:lnTo>
                    <a:pt x="148" y="158"/>
                  </a:lnTo>
                  <a:lnTo>
                    <a:pt x="139" y="143"/>
                  </a:lnTo>
                  <a:lnTo>
                    <a:pt x="132" y="126"/>
                  </a:lnTo>
                  <a:lnTo>
                    <a:pt x="130" y="105"/>
                  </a:lnTo>
                  <a:lnTo>
                    <a:pt x="132" y="85"/>
                  </a:lnTo>
                  <a:lnTo>
                    <a:pt x="139" y="68"/>
                  </a:lnTo>
                  <a:lnTo>
                    <a:pt x="148" y="53"/>
                  </a:lnTo>
                  <a:lnTo>
                    <a:pt x="162" y="41"/>
                  </a:lnTo>
                  <a:lnTo>
                    <a:pt x="178" y="35"/>
                  </a:lnTo>
                  <a:lnTo>
                    <a:pt x="199" y="31"/>
                  </a:lnTo>
                  <a:close/>
                  <a:moveTo>
                    <a:pt x="967" y="0"/>
                  </a:moveTo>
                  <a:lnTo>
                    <a:pt x="973" y="5"/>
                  </a:lnTo>
                  <a:lnTo>
                    <a:pt x="983" y="8"/>
                  </a:lnTo>
                  <a:lnTo>
                    <a:pt x="992" y="9"/>
                  </a:lnTo>
                  <a:lnTo>
                    <a:pt x="1001" y="8"/>
                  </a:lnTo>
                  <a:lnTo>
                    <a:pt x="1011" y="5"/>
                  </a:lnTo>
                  <a:lnTo>
                    <a:pt x="1017" y="0"/>
                  </a:lnTo>
                  <a:lnTo>
                    <a:pt x="1021" y="19"/>
                  </a:lnTo>
                  <a:lnTo>
                    <a:pt x="1013" y="22"/>
                  </a:lnTo>
                  <a:lnTo>
                    <a:pt x="1001" y="24"/>
                  </a:lnTo>
                  <a:lnTo>
                    <a:pt x="992" y="24"/>
                  </a:lnTo>
                  <a:lnTo>
                    <a:pt x="983" y="24"/>
                  </a:lnTo>
                  <a:lnTo>
                    <a:pt x="972" y="22"/>
                  </a:lnTo>
                  <a:lnTo>
                    <a:pt x="965" y="19"/>
                  </a:lnTo>
                  <a:lnTo>
                    <a:pt x="967" y="0"/>
                  </a:lnTo>
                  <a:close/>
                </a:path>
              </a:pathLst>
            </a:custGeom>
            <a:solidFill>
              <a:schemeClr val="tx1">
                <a:lumMod val="95000"/>
                <a:lumOff val="5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algn="l">
                <a:defRPr/>
              </a:pPr>
              <a:endParaRPr lang="ru-RU"/>
            </a:p>
          </p:txBody>
        </p:sp>
        <p:grpSp>
          <p:nvGrpSpPr>
            <p:cNvPr id="3" name="Group 34"/>
            <p:cNvGrpSpPr>
              <a:grpSpLocks noChangeAspect="1"/>
            </p:cNvGrpSpPr>
            <p:nvPr/>
          </p:nvGrpSpPr>
          <p:grpSpPr bwMode="auto">
            <a:xfrm>
              <a:off x="543276" y="545242"/>
              <a:ext cx="421345" cy="421345"/>
              <a:chOff x="1099" y="205"/>
              <a:chExt cx="340" cy="340"/>
            </a:xfrm>
          </p:grpSpPr>
          <p:sp>
            <p:nvSpPr>
              <p:cNvPr id="34" name="Freeform 38"/>
              <p:cNvSpPr>
                <a:spLocks noEditPoints="1"/>
              </p:cNvSpPr>
              <p:nvPr/>
            </p:nvSpPr>
            <p:spPr bwMode="auto">
              <a:xfrm>
                <a:off x="1099" y="325"/>
                <a:ext cx="342" cy="221"/>
              </a:xfrm>
              <a:custGeom>
                <a:avLst/>
                <a:gdLst>
                  <a:gd name="T0" fmla="*/ 240 w 680"/>
                  <a:gd name="T1" fmla="*/ 240 h 441"/>
                  <a:gd name="T2" fmla="*/ 440 w 680"/>
                  <a:gd name="T3" fmla="*/ 240 h 441"/>
                  <a:gd name="T4" fmla="*/ 440 w 680"/>
                  <a:gd name="T5" fmla="*/ 441 h 441"/>
                  <a:gd name="T6" fmla="*/ 240 w 680"/>
                  <a:gd name="T7" fmla="*/ 441 h 441"/>
                  <a:gd name="T8" fmla="*/ 240 w 680"/>
                  <a:gd name="T9" fmla="*/ 240 h 441"/>
                  <a:gd name="T10" fmla="*/ 480 w 680"/>
                  <a:gd name="T11" fmla="*/ 0 h 441"/>
                  <a:gd name="T12" fmla="*/ 680 w 680"/>
                  <a:gd name="T13" fmla="*/ 0 h 441"/>
                  <a:gd name="T14" fmla="*/ 680 w 680"/>
                  <a:gd name="T15" fmla="*/ 441 h 441"/>
                  <a:gd name="T16" fmla="*/ 480 w 680"/>
                  <a:gd name="T17" fmla="*/ 441 h 441"/>
                  <a:gd name="T18" fmla="*/ 480 w 680"/>
                  <a:gd name="T19" fmla="*/ 0 h 441"/>
                  <a:gd name="T20" fmla="*/ 0 w 680"/>
                  <a:gd name="T21" fmla="*/ 0 h 441"/>
                  <a:gd name="T22" fmla="*/ 200 w 680"/>
                  <a:gd name="T23" fmla="*/ 0 h 441"/>
                  <a:gd name="T24" fmla="*/ 200 w 680"/>
                  <a:gd name="T25" fmla="*/ 441 h 441"/>
                  <a:gd name="T26" fmla="*/ 0 w 680"/>
                  <a:gd name="T27" fmla="*/ 441 h 441"/>
                  <a:gd name="T28" fmla="*/ 0 w 680"/>
                  <a:gd name="T29" fmla="*/ 0 h 4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680" h="441">
                    <a:moveTo>
                      <a:pt x="240" y="240"/>
                    </a:moveTo>
                    <a:lnTo>
                      <a:pt x="440" y="240"/>
                    </a:lnTo>
                    <a:lnTo>
                      <a:pt x="440" y="441"/>
                    </a:lnTo>
                    <a:lnTo>
                      <a:pt x="240" y="441"/>
                    </a:lnTo>
                    <a:lnTo>
                      <a:pt x="240" y="240"/>
                    </a:lnTo>
                    <a:close/>
                    <a:moveTo>
                      <a:pt x="480" y="0"/>
                    </a:moveTo>
                    <a:lnTo>
                      <a:pt x="680" y="0"/>
                    </a:lnTo>
                    <a:lnTo>
                      <a:pt x="680" y="441"/>
                    </a:lnTo>
                    <a:lnTo>
                      <a:pt x="480" y="441"/>
                    </a:lnTo>
                    <a:lnTo>
                      <a:pt x="480" y="0"/>
                    </a:lnTo>
                    <a:close/>
                    <a:moveTo>
                      <a:pt x="0" y="0"/>
                    </a:moveTo>
                    <a:lnTo>
                      <a:pt x="200" y="0"/>
                    </a:lnTo>
                    <a:lnTo>
                      <a:pt x="200" y="441"/>
                    </a:lnTo>
                    <a:lnTo>
                      <a:pt x="0" y="44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tx1">
                  <a:lumMod val="95000"/>
                  <a:lumOff val="5000"/>
                </a:schemeClr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algn="l">
                  <a:defRPr/>
                </a:pPr>
                <a:endParaRPr lang="ru-RU"/>
              </a:p>
            </p:txBody>
          </p:sp>
          <p:sp>
            <p:nvSpPr>
              <p:cNvPr id="5179" name="Freeform 39"/>
              <p:cNvSpPr>
                <a:spLocks noChangeAspect="1" noEditPoints="1"/>
              </p:cNvSpPr>
              <p:nvPr/>
            </p:nvSpPr>
            <p:spPr bwMode="auto">
              <a:xfrm>
                <a:off x="1099" y="205"/>
                <a:ext cx="340" cy="220"/>
              </a:xfrm>
              <a:custGeom>
                <a:avLst/>
                <a:gdLst>
                  <a:gd name="T0" fmla="*/ 1 w 680"/>
                  <a:gd name="T1" fmla="*/ 0 h 441"/>
                  <a:gd name="T2" fmla="*/ 1 w 680"/>
                  <a:gd name="T3" fmla="*/ 0 h 441"/>
                  <a:gd name="T4" fmla="*/ 1 w 680"/>
                  <a:gd name="T5" fmla="*/ 0 h 441"/>
                  <a:gd name="T6" fmla="*/ 1 w 680"/>
                  <a:gd name="T7" fmla="*/ 0 h 441"/>
                  <a:gd name="T8" fmla="*/ 1 w 680"/>
                  <a:gd name="T9" fmla="*/ 0 h 441"/>
                  <a:gd name="T10" fmla="*/ 1 w 680"/>
                  <a:gd name="T11" fmla="*/ 0 h 441"/>
                  <a:gd name="T12" fmla="*/ 1 w 680"/>
                  <a:gd name="T13" fmla="*/ 0 h 441"/>
                  <a:gd name="T14" fmla="*/ 1 w 680"/>
                  <a:gd name="T15" fmla="*/ 0 h 441"/>
                  <a:gd name="T16" fmla="*/ 1 w 680"/>
                  <a:gd name="T17" fmla="*/ 0 h 441"/>
                  <a:gd name="T18" fmla="*/ 1 w 680"/>
                  <a:gd name="T19" fmla="*/ 0 h 441"/>
                  <a:gd name="T20" fmla="*/ 0 w 680"/>
                  <a:gd name="T21" fmla="*/ 0 h 441"/>
                  <a:gd name="T22" fmla="*/ 1 w 680"/>
                  <a:gd name="T23" fmla="*/ 0 h 441"/>
                  <a:gd name="T24" fmla="*/ 1 w 680"/>
                  <a:gd name="T25" fmla="*/ 0 h 441"/>
                  <a:gd name="T26" fmla="*/ 0 w 680"/>
                  <a:gd name="T27" fmla="*/ 0 h 441"/>
                  <a:gd name="T28" fmla="*/ 0 w 680"/>
                  <a:gd name="T29" fmla="*/ 0 h 441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0" t="0" r="r" b="b"/>
                <a:pathLst>
                  <a:path w="680" h="441">
                    <a:moveTo>
                      <a:pt x="480" y="0"/>
                    </a:moveTo>
                    <a:lnTo>
                      <a:pt x="680" y="0"/>
                    </a:lnTo>
                    <a:lnTo>
                      <a:pt x="680" y="201"/>
                    </a:lnTo>
                    <a:lnTo>
                      <a:pt x="480" y="201"/>
                    </a:lnTo>
                    <a:lnTo>
                      <a:pt x="480" y="0"/>
                    </a:lnTo>
                    <a:close/>
                    <a:moveTo>
                      <a:pt x="240" y="0"/>
                    </a:moveTo>
                    <a:lnTo>
                      <a:pt x="440" y="0"/>
                    </a:lnTo>
                    <a:lnTo>
                      <a:pt x="440" y="441"/>
                    </a:lnTo>
                    <a:lnTo>
                      <a:pt x="240" y="441"/>
                    </a:lnTo>
                    <a:lnTo>
                      <a:pt x="240" y="0"/>
                    </a:lnTo>
                    <a:close/>
                    <a:moveTo>
                      <a:pt x="0" y="0"/>
                    </a:moveTo>
                    <a:lnTo>
                      <a:pt x="200" y="0"/>
                    </a:lnTo>
                    <a:lnTo>
                      <a:pt x="200" y="201"/>
                    </a:lnTo>
                    <a:lnTo>
                      <a:pt x="0" y="20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BF4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</p:grpSp>
      <p:sp>
        <p:nvSpPr>
          <p:cNvPr id="5185" name="AutoShape 65" descr="Картинки по запросу уровень субъективного контроля"/>
          <p:cNvSpPr>
            <a:spLocks noChangeAspect="1" noChangeArrowheads="1"/>
          </p:cNvSpPr>
          <p:nvPr/>
        </p:nvSpPr>
        <p:spPr bwMode="auto">
          <a:xfrm>
            <a:off x="144463" y="46038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5187" name="AutoShape 67" descr="Картинки по запросу уровень субъективного контроля"/>
          <p:cNvSpPr>
            <a:spLocks noChangeAspect="1" noChangeArrowheads="1"/>
          </p:cNvSpPr>
          <p:nvPr/>
        </p:nvSpPr>
        <p:spPr bwMode="auto">
          <a:xfrm>
            <a:off x="144463" y="46038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1" name="Rectangle 32"/>
          <p:cNvSpPr txBox="1">
            <a:spLocks noChangeArrowheads="1"/>
          </p:cNvSpPr>
          <p:nvPr/>
        </p:nvSpPr>
        <p:spPr bwMode="auto">
          <a:xfrm>
            <a:off x="5616575" y="4302125"/>
            <a:ext cx="2592388" cy="55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57592" tIns="28795" rIns="57592" bIns="28795" anchor="ctr"/>
          <a:lstStyle>
            <a:lvl1pPr algn="l" defTabSz="771525" eaLnBrk="0" hangingPunct="0">
              <a:spcBef>
                <a:spcPct val="20000"/>
              </a:spcBef>
              <a:buFont typeface="Arial" charset="0"/>
              <a:buChar char="•"/>
              <a:defRPr sz="2700">
                <a:solidFill>
                  <a:schemeClr val="tx1"/>
                </a:solidFill>
                <a:latin typeface="Calibri" pitchFamily="34" charset="0"/>
              </a:defRPr>
            </a:lvl1pPr>
            <a:lvl2pPr marL="625475" indent="-239713" algn="l" defTabSz="771525" eaLnBrk="0" hangingPunct="0">
              <a:spcBef>
                <a:spcPct val="20000"/>
              </a:spcBef>
              <a:buFont typeface="Arial" charset="0"/>
              <a:buChar char="–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963613" indent="-192088" algn="l" defTabSz="771525" eaLnBrk="0" hangingPunct="0">
              <a:spcBef>
                <a:spcPct val="200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349375" indent="-192088" algn="l" defTabSz="771525" eaLnBrk="0" hangingPunct="0">
              <a:spcBef>
                <a:spcPct val="20000"/>
              </a:spcBef>
              <a:buFont typeface="Arial" charset="0"/>
              <a:buChar char="–"/>
              <a:defRPr sz="1700">
                <a:solidFill>
                  <a:schemeClr val="tx1"/>
                </a:solidFill>
                <a:latin typeface="Calibri" pitchFamily="34" charset="0"/>
              </a:defRPr>
            </a:lvl4pPr>
            <a:lvl5pPr marL="1733550" indent="-192088" algn="l" defTabSz="771525" eaLnBrk="0" hangingPunct="0">
              <a:spcBef>
                <a:spcPct val="20000"/>
              </a:spcBef>
              <a:buFont typeface="Arial" charset="0"/>
              <a:buChar char="»"/>
              <a:defRPr sz="1700">
                <a:solidFill>
                  <a:schemeClr val="tx1"/>
                </a:solidFill>
                <a:latin typeface="Calibri" pitchFamily="34" charset="0"/>
              </a:defRPr>
            </a:lvl5pPr>
            <a:lvl6pPr marL="2190750" indent="-192088" defTabSz="77152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700">
                <a:solidFill>
                  <a:schemeClr val="tx1"/>
                </a:solidFill>
                <a:latin typeface="Calibri" pitchFamily="34" charset="0"/>
              </a:defRPr>
            </a:lvl6pPr>
            <a:lvl7pPr marL="2647950" indent="-192088" defTabSz="77152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700">
                <a:solidFill>
                  <a:schemeClr val="tx1"/>
                </a:solidFill>
                <a:latin typeface="Calibri" pitchFamily="34" charset="0"/>
              </a:defRPr>
            </a:lvl7pPr>
            <a:lvl8pPr marL="3105150" indent="-192088" defTabSz="77152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700">
                <a:solidFill>
                  <a:schemeClr val="tx1"/>
                </a:solidFill>
                <a:latin typeface="Calibri" pitchFamily="34" charset="0"/>
              </a:defRPr>
            </a:lvl8pPr>
            <a:lvl9pPr marL="3562350" indent="-192088" defTabSz="77152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7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1000" b="1">
                <a:solidFill>
                  <a:srgbClr val="8064A2"/>
                </a:solidFill>
              </a:rPr>
              <a:t>Психологическая служба ЦСР ТПУ</a:t>
            </a:r>
            <a:endParaRPr lang="ru-RU" altLang="ru-RU" sz="1000" b="1">
              <a:solidFill>
                <a:schemeClr val="tx2"/>
              </a:solidFill>
            </a:endParaRPr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778147" y="272046"/>
            <a:ext cx="7646715" cy="809625"/>
          </a:xfrm>
        </p:spPr>
        <p:txBody>
          <a:bodyPr/>
          <a:lstStyle/>
          <a:p>
            <a:r>
              <a:rPr lang="ru-RU" sz="20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Колесо жизненного баланса</a:t>
            </a:r>
            <a:endParaRPr lang="ru-RU" sz="2000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800101" y="1238250"/>
            <a:ext cx="6120680" cy="12464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ru-RU" dirty="0" smtClean="0"/>
              <a:t>Выделите сферы жизни</a:t>
            </a:r>
          </a:p>
          <a:p>
            <a:pPr marL="342900" indent="-342900">
              <a:buAutoNum type="arabicPeriod"/>
            </a:pPr>
            <a:r>
              <a:rPr lang="ru-RU" dirty="0" smtClean="0"/>
              <a:t>Оцените степень удовлетворенности каждой по шкале от 1 до 10</a:t>
            </a:r>
          </a:p>
          <a:p>
            <a:pPr marL="342900" indent="-342900">
              <a:buAutoNum type="arabicPeriod"/>
            </a:pPr>
            <a:r>
              <a:rPr lang="ru-RU" dirty="0" smtClean="0"/>
              <a:t>Отметьте в каждом секторе желаемый уровень по шкале от 1 до 10</a:t>
            </a:r>
          </a:p>
        </p:txBody>
      </p:sp>
    </p:spTree>
    <p:extLst>
      <p:ext uri="{BB962C8B-B14F-4D97-AF65-F5344CB8AC3E}">
        <p14:creationId xmlns:p14="http://schemas.microsoft.com/office/powerpoint/2010/main" val="1684050530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5"/>
          <p:cNvSpPr>
            <a:spLocks noChangeArrowheads="1"/>
          </p:cNvSpPr>
          <p:nvPr/>
        </p:nvSpPr>
        <p:spPr bwMode="auto">
          <a:xfrm>
            <a:off x="8208963" y="4446588"/>
            <a:ext cx="431800" cy="414337"/>
          </a:xfrm>
          <a:prstGeom prst="rect">
            <a:avLst/>
          </a:prstGeom>
          <a:solidFill>
            <a:srgbClr val="96969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416" tIns="45708" rIns="91416" bIns="45708" anchor="ctr"/>
          <a:lstStyle>
            <a:lvl1pPr algn="l" defTabSz="771525" eaLnBrk="0" hangingPunct="0">
              <a:spcBef>
                <a:spcPct val="20000"/>
              </a:spcBef>
              <a:buFont typeface="Arial" charset="0"/>
              <a:buChar char="•"/>
              <a:defRPr sz="27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algn="l" defTabSz="771525" eaLnBrk="0" hangingPunct="0">
              <a:spcBef>
                <a:spcPct val="20000"/>
              </a:spcBef>
              <a:buFont typeface="Arial" charset="0"/>
              <a:buChar char="–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algn="l" defTabSz="771525" eaLnBrk="0" hangingPunct="0">
              <a:spcBef>
                <a:spcPct val="200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algn="l" defTabSz="771525" eaLnBrk="0" hangingPunct="0">
              <a:spcBef>
                <a:spcPct val="20000"/>
              </a:spcBef>
              <a:buFont typeface="Arial" charset="0"/>
              <a:buChar char="–"/>
              <a:defRPr sz="17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algn="l" defTabSz="771525" eaLnBrk="0" hangingPunct="0">
              <a:spcBef>
                <a:spcPct val="20000"/>
              </a:spcBef>
              <a:buFont typeface="Arial" charset="0"/>
              <a:buChar char="»"/>
              <a:defRPr sz="17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77152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7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77152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7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77152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7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77152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7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ru-RU" sz="1200" dirty="0">
                <a:latin typeface="Arial" charset="0"/>
              </a:rPr>
              <a:t>2</a:t>
            </a:r>
            <a:endParaRPr lang="ru-RU" altLang="ru-RU" sz="1200" dirty="0">
              <a:latin typeface="Arial" charset="0"/>
            </a:endParaRPr>
          </a:p>
        </p:txBody>
      </p:sp>
      <p:sp>
        <p:nvSpPr>
          <p:cNvPr id="5123" name="Rectangle 29"/>
          <p:cNvSpPr>
            <a:spLocks noChangeArrowheads="1"/>
          </p:cNvSpPr>
          <p:nvPr/>
        </p:nvSpPr>
        <p:spPr bwMode="auto">
          <a:xfrm>
            <a:off x="0" y="0"/>
            <a:ext cx="573088" cy="4302125"/>
          </a:xfrm>
          <a:prstGeom prst="rect">
            <a:avLst/>
          </a:prstGeom>
          <a:solidFill>
            <a:srgbClr val="80BF4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16" tIns="45708" rIns="91416" bIns="45708" anchor="ctr"/>
          <a:lstStyle>
            <a:lvl1pPr algn="l" eaLnBrk="0" hangingPunct="0">
              <a:spcBef>
                <a:spcPct val="20000"/>
              </a:spcBef>
              <a:buFont typeface="Arial" charset="0"/>
              <a:buChar char="•"/>
              <a:defRPr sz="27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Font typeface="Arial" charset="0"/>
              <a:buChar char="–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Font typeface="Arial" charset="0"/>
              <a:buChar char="–"/>
              <a:defRPr sz="17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Font typeface="Arial" charset="0"/>
              <a:buChar char="»"/>
              <a:defRPr sz="17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7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7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7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7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ru-RU" altLang="ru-RU" sz="1500">
              <a:latin typeface="Arial" charset="0"/>
            </a:endParaRPr>
          </a:p>
        </p:txBody>
      </p:sp>
      <p:sp>
        <p:nvSpPr>
          <p:cNvPr id="5126" name="Прямоугольник 1"/>
          <p:cNvSpPr>
            <a:spLocks noChangeArrowheads="1"/>
          </p:cNvSpPr>
          <p:nvPr/>
        </p:nvSpPr>
        <p:spPr bwMode="auto">
          <a:xfrm>
            <a:off x="792163" y="917575"/>
            <a:ext cx="7739062" cy="32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16" tIns="45708" rIns="91416" bIns="45708">
            <a:spAutoFit/>
          </a:bodyPr>
          <a:lstStyle>
            <a:lvl1pPr algn="l" eaLnBrk="0" hangingPunct="0">
              <a:spcBef>
                <a:spcPct val="20000"/>
              </a:spcBef>
              <a:buFont typeface="Arial" charset="0"/>
              <a:buChar char="•"/>
              <a:defRPr sz="27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Font typeface="Arial" charset="0"/>
              <a:buChar char="–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Font typeface="Arial" charset="0"/>
              <a:buChar char="–"/>
              <a:defRPr sz="17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Font typeface="Arial" charset="0"/>
              <a:buChar char="»"/>
              <a:defRPr sz="17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7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7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7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7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ru-RU" altLang="ru-RU" sz="1500" b="1">
                <a:latin typeface="Arial" charset="0"/>
              </a:rPr>
              <a:t> </a:t>
            </a:r>
            <a:endParaRPr lang="ru-RU" altLang="ru-RU" sz="1500">
              <a:latin typeface="Arial" charset="0"/>
            </a:endParaRPr>
          </a:p>
        </p:txBody>
      </p:sp>
      <p:grpSp>
        <p:nvGrpSpPr>
          <p:cNvPr id="2" name="Группа 8"/>
          <p:cNvGrpSpPr>
            <a:grpSpLocks noChangeAspect="1"/>
          </p:cNvGrpSpPr>
          <p:nvPr/>
        </p:nvGrpSpPr>
        <p:grpSpPr bwMode="auto">
          <a:xfrm>
            <a:off x="314325" y="4413250"/>
            <a:ext cx="1257300" cy="292100"/>
            <a:chOff x="543276" y="545242"/>
            <a:chExt cx="1816737" cy="422585"/>
          </a:xfrm>
        </p:grpSpPr>
        <p:sp>
          <p:nvSpPr>
            <p:cNvPr id="32" name="Freeform 37"/>
            <p:cNvSpPr>
              <a:spLocks noEditPoints="1"/>
            </p:cNvSpPr>
            <p:nvPr/>
          </p:nvSpPr>
          <p:spPr bwMode="auto">
            <a:xfrm>
              <a:off x="1036457" y="565913"/>
              <a:ext cx="1323556" cy="401914"/>
            </a:xfrm>
            <a:custGeom>
              <a:avLst/>
              <a:gdLst>
                <a:gd name="T0" fmla="*/ 528 w 2132"/>
                <a:gd name="T1" fmla="*/ 586 h 649"/>
                <a:gd name="T2" fmla="*/ 791 w 2132"/>
                <a:gd name="T3" fmla="*/ 557 h 649"/>
                <a:gd name="T4" fmla="*/ 510 w 2132"/>
                <a:gd name="T5" fmla="*/ 564 h 649"/>
                <a:gd name="T6" fmla="*/ 490 w 2132"/>
                <a:gd name="T7" fmla="*/ 521 h 649"/>
                <a:gd name="T8" fmla="*/ 1337 w 2132"/>
                <a:gd name="T9" fmla="*/ 504 h 649"/>
                <a:gd name="T10" fmla="*/ 1257 w 2132"/>
                <a:gd name="T11" fmla="*/ 504 h 649"/>
                <a:gd name="T12" fmla="*/ 1001 w 2132"/>
                <a:gd name="T13" fmla="*/ 504 h 649"/>
                <a:gd name="T14" fmla="*/ 981 w 2132"/>
                <a:gd name="T15" fmla="*/ 504 h 649"/>
                <a:gd name="T16" fmla="*/ 799 w 2132"/>
                <a:gd name="T17" fmla="*/ 579 h 649"/>
                <a:gd name="T18" fmla="*/ 625 w 2132"/>
                <a:gd name="T19" fmla="*/ 522 h 649"/>
                <a:gd name="T20" fmla="*/ 508 w 2132"/>
                <a:gd name="T21" fmla="*/ 504 h 649"/>
                <a:gd name="T22" fmla="*/ 529 w 2132"/>
                <a:gd name="T23" fmla="*/ 574 h 649"/>
                <a:gd name="T24" fmla="*/ 470 w 2132"/>
                <a:gd name="T25" fmla="*/ 646 h 649"/>
                <a:gd name="T26" fmla="*/ 404 w 2132"/>
                <a:gd name="T27" fmla="*/ 536 h 649"/>
                <a:gd name="T28" fmla="*/ 249 w 2132"/>
                <a:gd name="T29" fmla="*/ 646 h 649"/>
                <a:gd name="T30" fmla="*/ 131 w 2132"/>
                <a:gd name="T31" fmla="*/ 504 h 649"/>
                <a:gd name="T32" fmla="*/ 23 w 2132"/>
                <a:gd name="T33" fmla="*/ 627 h 649"/>
                <a:gd name="T34" fmla="*/ 931 w 2132"/>
                <a:gd name="T35" fmla="*/ 503 h 649"/>
                <a:gd name="T36" fmla="*/ 872 w 2132"/>
                <a:gd name="T37" fmla="*/ 609 h 649"/>
                <a:gd name="T38" fmla="*/ 893 w 2132"/>
                <a:gd name="T39" fmla="*/ 646 h 649"/>
                <a:gd name="T40" fmla="*/ 914 w 2132"/>
                <a:gd name="T41" fmla="*/ 502 h 649"/>
                <a:gd name="T42" fmla="*/ 206 w 2132"/>
                <a:gd name="T43" fmla="*/ 387 h 649"/>
                <a:gd name="T44" fmla="*/ 267 w 2132"/>
                <a:gd name="T45" fmla="*/ 302 h 649"/>
                <a:gd name="T46" fmla="*/ 2111 w 2132"/>
                <a:gd name="T47" fmla="*/ 411 h 649"/>
                <a:gd name="T48" fmla="*/ 1976 w 2132"/>
                <a:gd name="T49" fmla="*/ 269 h 649"/>
                <a:gd name="T50" fmla="*/ 1805 w 2132"/>
                <a:gd name="T51" fmla="*/ 269 h 649"/>
                <a:gd name="T52" fmla="*/ 1549 w 2132"/>
                <a:gd name="T53" fmla="*/ 287 h 649"/>
                <a:gd name="T54" fmla="*/ 1337 w 2132"/>
                <a:gd name="T55" fmla="*/ 269 h 649"/>
                <a:gd name="T56" fmla="*/ 1423 w 2132"/>
                <a:gd name="T57" fmla="*/ 269 h 649"/>
                <a:gd name="T58" fmla="*/ 1337 w 2132"/>
                <a:gd name="T59" fmla="*/ 294 h 649"/>
                <a:gd name="T60" fmla="*/ 1280 w 2132"/>
                <a:gd name="T61" fmla="*/ 302 h 649"/>
                <a:gd name="T62" fmla="*/ 1126 w 2132"/>
                <a:gd name="T63" fmla="*/ 411 h 649"/>
                <a:gd name="T64" fmla="*/ 955 w 2132"/>
                <a:gd name="T65" fmla="*/ 337 h 649"/>
                <a:gd name="T66" fmla="*/ 791 w 2132"/>
                <a:gd name="T67" fmla="*/ 287 h 649"/>
                <a:gd name="T68" fmla="*/ 741 w 2132"/>
                <a:gd name="T69" fmla="*/ 269 h 649"/>
                <a:gd name="T70" fmla="*/ 515 w 2132"/>
                <a:gd name="T71" fmla="*/ 380 h 649"/>
                <a:gd name="T72" fmla="*/ 447 w 2132"/>
                <a:gd name="T73" fmla="*/ 269 h 649"/>
                <a:gd name="T74" fmla="*/ 363 w 2132"/>
                <a:gd name="T75" fmla="*/ 406 h 649"/>
                <a:gd name="T76" fmla="*/ 351 w 2132"/>
                <a:gd name="T77" fmla="*/ 386 h 649"/>
                <a:gd name="T78" fmla="*/ 105 w 2132"/>
                <a:gd name="T79" fmla="*/ 287 h 649"/>
                <a:gd name="T80" fmla="*/ 1640 w 2132"/>
                <a:gd name="T81" fmla="*/ 288 h 649"/>
                <a:gd name="T82" fmla="*/ 1680 w 2132"/>
                <a:gd name="T83" fmla="*/ 393 h 649"/>
                <a:gd name="T84" fmla="*/ 1583 w 2132"/>
                <a:gd name="T85" fmla="*/ 339 h 649"/>
                <a:gd name="T86" fmla="*/ 292 w 2132"/>
                <a:gd name="T87" fmla="*/ 303 h 649"/>
                <a:gd name="T88" fmla="*/ 182 w 2132"/>
                <a:gd name="T89" fmla="*/ 393 h 649"/>
                <a:gd name="T90" fmla="*/ 2059 w 2132"/>
                <a:gd name="T91" fmla="*/ 241 h 649"/>
                <a:gd name="T92" fmla="*/ 2058 w 2132"/>
                <a:gd name="T93" fmla="*/ 257 h 649"/>
                <a:gd name="T94" fmla="*/ 157 w 2132"/>
                <a:gd name="T95" fmla="*/ 132 h 649"/>
                <a:gd name="T96" fmla="*/ 244 w 2132"/>
                <a:gd name="T97" fmla="*/ 92 h 649"/>
                <a:gd name="T98" fmla="*/ 1046 w 2132"/>
                <a:gd name="T99" fmla="*/ 35 h 649"/>
                <a:gd name="T100" fmla="*/ 803 w 2132"/>
                <a:gd name="T101" fmla="*/ 145 h 649"/>
                <a:gd name="T102" fmla="*/ 658 w 2132"/>
                <a:gd name="T103" fmla="*/ 35 h 649"/>
                <a:gd name="T104" fmla="*/ 305 w 2132"/>
                <a:gd name="T105" fmla="*/ 35 h 649"/>
                <a:gd name="T106" fmla="*/ 325 w 2132"/>
                <a:gd name="T107" fmla="*/ 53 h 649"/>
                <a:gd name="T108" fmla="*/ 44 w 2132"/>
                <a:gd name="T109" fmla="*/ 52 h 649"/>
                <a:gd name="T110" fmla="*/ 529 w 2132"/>
                <a:gd name="T111" fmla="*/ 72 h 649"/>
                <a:gd name="T112" fmla="*/ 605 w 2132"/>
                <a:gd name="T113" fmla="*/ 173 h 649"/>
                <a:gd name="T114" fmla="*/ 507 w 2132"/>
                <a:gd name="T115" fmla="*/ 66 h 649"/>
                <a:gd name="T116" fmla="*/ 267 w 2132"/>
                <a:gd name="T117" fmla="*/ 105 h 649"/>
                <a:gd name="T118" fmla="*/ 132 w 2132"/>
                <a:gd name="T119" fmla="*/ 126 h 649"/>
                <a:gd name="T120" fmla="*/ 992 w 2132"/>
                <a:gd name="T121" fmla="*/ 9 h 649"/>
                <a:gd name="T122" fmla="*/ 967 w 2132"/>
                <a:gd name="T123" fmla="*/ 0 h 6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2132" h="649">
                  <a:moveTo>
                    <a:pt x="490" y="581"/>
                  </a:moveTo>
                  <a:lnTo>
                    <a:pt x="490" y="630"/>
                  </a:lnTo>
                  <a:lnTo>
                    <a:pt x="505" y="630"/>
                  </a:lnTo>
                  <a:lnTo>
                    <a:pt x="516" y="629"/>
                  </a:lnTo>
                  <a:lnTo>
                    <a:pt x="525" y="626"/>
                  </a:lnTo>
                  <a:lnTo>
                    <a:pt x="533" y="622"/>
                  </a:lnTo>
                  <a:lnTo>
                    <a:pt x="538" y="616"/>
                  </a:lnTo>
                  <a:lnTo>
                    <a:pt x="539" y="606"/>
                  </a:lnTo>
                  <a:lnTo>
                    <a:pt x="538" y="596"/>
                  </a:lnTo>
                  <a:lnTo>
                    <a:pt x="534" y="590"/>
                  </a:lnTo>
                  <a:lnTo>
                    <a:pt x="528" y="586"/>
                  </a:lnTo>
                  <a:lnTo>
                    <a:pt x="520" y="582"/>
                  </a:lnTo>
                  <a:lnTo>
                    <a:pt x="512" y="581"/>
                  </a:lnTo>
                  <a:lnTo>
                    <a:pt x="503" y="581"/>
                  </a:lnTo>
                  <a:lnTo>
                    <a:pt x="490" y="581"/>
                  </a:lnTo>
                  <a:close/>
                  <a:moveTo>
                    <a:pt x="744" y="522"/>
                  </a:moveTo>
                  <a:lnTo>
                    <a:pt x="744" y="572"/>
                  </a:lnTo>
                  <a:lnTo>
                    <a:pt x="764" y="572"/>
                  </a:lnTo>
                  <a:lnTo>
                    <a:pt x="772" y="571"/>
                  </a:lnTo>
                  <a:lnTo>
                    <a:pt x="779" y="569"/>
                  </a:lnTo>
                  <a:lnTo>
                    <a:pt x="787" y="563"/>
                  </a:lnTo>
                  <a:lnTo>
                    <a:pt x="791" y="557"/>
                  </a:lnTo>
                  <a:lnTo>
                    <a:pt x="793" y="546"/>
                  </a:lnTo>
                  <a:lnTo>
                    <a:pt x="791" y="537"/>
                  </a:lnTo>
                  <a:lnTo>
                    <a:pt x="786" y="530"/>
                  </a:lnTo>
                  <a:lnTo>
                    <a:pt x="778" y="526"/>
                  </a:lnTo>
                  <a:lnTo>
                    <a:pt x="770" y="522"/>
                  </a:lnTo>
                  <a:lnTo>
                    <a:pt x="761" y="522"/>
                  </a:lnTo>
                  <a:lnTo>
                    <a:pt x="744" y="522"/>
                  </a:lnTo>
                  <a:close/>
                  <a:moveTo>
                    <a:pt x="490" y="521"/>
                  </a:moveTo>
                  <a:lnTo>
                    <a:pt x="490" y="564"/>
                  </a:lnTo>
                  <a:lnTo>
                    <a:pt x="501" y="564"/>
                  </a:lnTo>
                  <a:lnTo>
                    <a:pt x="510" y="564"/>
                  </a:lnTo>
                  <a:lnTo>
                    <a:pt x="519" y="563"/>
                  </a:lnTo>
                  <a:lnTo>
                    <a:pt x="527" y="561"/>
                  </a:lnTo>
                  <a:lnTo>
                    <a:pt x="532" y="557"/>
                  </a:lnTo>
                  <a:lnTo>
                    <a:pt x="536" y="551"/>
                  </a:lnTo>
                  <a:lnTo>
                    <a:pt x="537" y="542"/>
                  </a:lnTo>
                  <a:lnTo>
                    <a:pt x="536" y="533"/>
                  </a:lnTo>
                  <a:lnTo>
                    <a:pt x="532" y="527"/>
                  </a:lnTo>
                  <a:lnTo>
                    <a:pt x="525" y="524"/>
                  </a:lnTo>
                  <a:lnTo>
                    <a:pt x="519" y="521"/>
                  </a:lnTo>
                  <a:lnTo>
                    <a:pt x="512" y="521"/>
                  </a:lnTo>
                  <a:lnTo>
                    <a:pt x="490" y="521"/>
                  </a:lnTo>
                  <a:close/>
                  <a:moveTo>
                    <a:pt x="1362" y="504"/>
                  </a:moveTo>
                  <a:lnTo>
                    <a:pt x="1471" y="504"/>
                  </a:lnTo>
                  <a:lnTo>
                    <a:pt x="1471" y="522"/>
                  </a:lnTo>
                  <a:lnTo>
                    <a:pt x="1427" y="522"/>
                  </a:lnTo>
                  <a:lnTo>
                    <a:pt x="1427" y="646"/>
                  </a:lnTo>
                  <a:lnTo>
                    <a:pt x="1406" y="646"/>
                  </a:lnTo>
                  <a:lnTo>
                    <a:pt x="1406" y="522"/>
                  </a:lnTo>
                  <a:lnTo>
                    <a:pt x="1362" y="522"/>
                  </a:lnTo>
                  <a:lnTo>
                    <a:pt x="1362" y="504"/>
                  </a:lnTo>
                  <a:close/>
                  <a:moveTo>
                    <a:pt x="1257" y="504"/>
                  </a:moveTo>
                  <a:lnTo>
                    <a:pt x="1337" y="504"/>
                  </a:lnTo>
                  <a:lnTo>
                    <a:pt x="1337" y="522"/>
                  </a:lnTo>
                  <a:lnTo>
                    <a:pt x="1278" y="522"/>
                  </a:lnTo>
                  <a:lnTo>
                    <a:pt x="1278" y="563"/>
                  </a:lnTo>
                  <a:lnTo>
                    <a:pt x="1331" y="563"/>
                  </a:lnTo>
                  <a:lnTo>
                    <a:pt x="1331" y="581"/>
                  </a:lnTo>
                  <a:lnTo>
                    <a:pt x="1278" y="581"/>
                  </a:lnTo>
                  <a:lnTo>
                    <a:pt x="1278" y="629"/>
                  </a:lnTo>
                  <a:lnTo>
                    <a:pt x="1337" y="629"/>
                  </a:lnTo>
                  <a:lnTo>
                    <a:pt x="1337" y="646"/>
                  </a:lnTo>
                  <a:lnTo>
                    <a:pt x="1257" y="646"/>
                  </a:lnTo>
                  <a:lnTo>
                    <a:pt x="1257" y="504"/>
                  </a:lnTo>
                  <a:close/>
                  <a:moveTo>
                    <a:pt x="1119" y="504"/>
                  </a:moveTo>
                  <a:lnTo>
                    <a:pt x="1227" y="504"/>
                  </a:lnTo>
                  <a:lnTo>
                    <a:pt x="1227" y="522"/>
                  </a:lnTo>
                  <a:lnTo>
                    <a:pt x="1183" y="522"/>
                  </a:lnTo>
                  <a:lnTo>
                    <a:pt x="1183" y="646"/>
                  </a:lnTo>
                  <a:lnTo>
                    <a:pt x="1163" y="646"/>
                  </a:lnTo>
                  <a:lnTo>
                    <a:pt x="1163" y="522"/>
                  </a:lnTo>
                  <a:lnTo>
                    <a:pt x="1119" y="522"/>
                  </a:lnTo>
                  <a:lnTo>
                    <a:pt x="1119" y="504"/>
                  </a:lnTo>
                  <a:close/>
                  <a:moveTo>
                    <a:pt x="981" y="504"/>
                  </a:moveTo>
                  <a:lnTo>
                    <a:pt x="1001" y="504"/>
                  </a:lnTo>
                  <a:lnTo>
                    <a:pt x="1001" y="615"/>
                  </a:lnTo>
                  <a:lnTo>
                    <a:pt x="1001" y="615"/>
                  </a:lnTo>
                  <a:lnTo>
                    <a:pt x="1068" y="504"/>
                  </a:lnTo>
                  <a:lnTo>
                    <a:pt x="1089" y="504"/>
                  </a:lnTo>
                  <a:lnTo>
                    <a:pt x="1089" y="646"/>
                  </a:lnTo>
                  <a:lnTo>
                    <a:pt x="1069" y="646"/>
                  </a:lnTo>
                  <a:lnTo>
                    <a:pt x="1069" y="536"/>
                  </a:lnTo>
                  <a:lnTo>
                    <a:pt x="1069" y="536"/>
                  </a:lnTo>
                  <a:lnTo>
                    <a:pt x="1001" y="646"/>
                  </a:lnTo>
                  <a:lnTo>
                    <a:pt x="981" y="646"/>
                  </a:lnTo>
                  <a:lnTo>
                    <a:pt x="981" y="504"/>
                  </a:lnTo>
                  <a:close/>
                  <a:moveTo>
                    <a:pt x="724" y="504"/>
                  </a:moveTo>
                  <a:lnTo>
                    <a:pt x="761" y="504"/>
                  </a:lnTo>
                  <a:lnTo>
                    <a:pt x="775" y="505"/>
                  </a:lnTo>
                  <a:lnTo>
                    <a:pt x="788" y="508"/>
                  </a:lnTo>
                  <a:lnTo>
                    <a:pt x="799" y="513"/>
                  </a:lnTo>
                  <a:lnTo>
                    <a:pt x="807" y="521"/>
                  </a:lnTo>
                  <a:lnTo>
                    <a:pt x="813" y="532"/>
                  </a:lnTo>
                  <a:lnTo>
                    <a:pt x="815" y="547"/>
                  </a:lnTo>
                  <a:lnTo>
                    <a:pt x="813" y="561"/>
                  </a:lnTo>
                  <a:lnTo>
                    <a:pt x="807" y="572"/>
                  </a:lnTo>
                  <a:lnTo>
                    <a:pt x="799" y="579"/>
                  </a:lnTo>
                  <a:lnTo>
                    <a:pt x="788" y="586"/>
                  </a:lnTo>
                  <a:lnTo>
                    <a:pt x="777" y="588"/>
                  </a:lnTo>
                  <a:lnTo>
                    <a:pt x="764" y="589"/>
                  </a:lnTo>
                  <a:lnTo>
                    <a:pt x="744" y="589"/>
                  </a:lnTo>
                  <a:lnTo>
                    <a:pt x="744" y="646"/>
                  </a:lnTo>
                  <a:lnTo>
                    <a:pt x="724" y="646"/>
                  </a:lnTo>
                  <a:lnTo>
                    <a:pt x="724" y="504"/>
                  </a:lnTo>
                  <a:close/>
                  <a:moveTo>
                    <a:pt x="605" y="504"/>
                  </a:moveTo>
                  <a:lnTo>
                    <a:pt x="684" y="504"/>
                  </a:lnTo>
                  <a:lnTo>
                    <a:pt x="684" y="522"/>
                  </a:lnTo>
                  <a:lnTo>
                    <a:pt x="625" y="522"/>
                  </a:lnTo>
                  <a:lnTo>
                    <a:pt x="625" y="563"/>
                  </a:lnTo>
                  <a:lnTo>
                    <a:pt x="679" y="563"/>
                  </a:lnTo>
                  <a:lnTo>
                    <a:pt x="679" y="581"/>
                  </a:lnTo>
                  <a:lnTo>
                    <a:pt x="625" y="581"/>
                  </a:lnTo>
                  <a:lnTo>
                    <a:pt x="625" y="629"/>
                  </a:lnTo>
                  <a:lnTo>
                    <a:pt x="684" y="629"/>
                  </a:lnTo>
                  <a:lnTo>
                    <a:pt x="684" y="646"/>
                  </a:lnTo>
                  <a:lnTo>
                    <a:pt x="605" y="646"/>
                  </a:lnTo>
                  <a:lnTo>
                    <a:pt x="605" y="504"/>
                  </a:lnTo>
                  <a:close/>
                  <a:moveTo>
                    <a:pt x="470" y="504"/>
                  </a:moveTo>
                  <a:lnTo>
                    <a:pt x="508" y="504"/>
                  </a:lnTo>
                  <a:lnTo>
                    <a:pt x="522" y="505"/>
                  </a:lnTo>
                  <a:lnTo>
                    <a:pt x="534" y="507"/>
                  </a:lnTo>
                  <a:lnTo>
                    <a:pt x="544" y="513"/>
                  </a:lnTo>
                  <a:lnTo>
                    <a:pt x="551" y="519"/>
                  </a:lnTo>
                  <a:lnTo>
                    <a:pt x="557" y="528"/>
                  </a:lnTo>
                  <a:lnTo>
                    <a:pt x="558" y="540"/>
                  </a:lnTo>
                  <a:lnTo>
                    <a:pt x="555" y="552"/>
                  </a:lnTo>
                  <a:lnTo>
                    <a:pt x="550" y="562"/>
                  </a:lnTo>
                  <a:lnTo>
                    <a:pt x="540" y="570"/>
                  </a:lnTo>
                  <a:lnTo>
                    <a:pt x="529" y="574"/>
                  </a:lnTo>
                  <a:lnTo>
                    <a:pt x="529" y="574"/>
                  </a:lnTo>
                  <a:lnTo>
                    <a:pt x="542" y="577"/>
                  </a:lnTo>
                  <a:lnTo>
                    <a:pt x="552" y="585"/>
                  </a:lnTo>
                  <a:lnTo>
                    <a:pt x="559" y="594"/>
                  </a:lnTo>
                  <a:lnTo>
                    <a:pt x="562" y="608"/>
                  </a:lnTo>
                  <a:lnTo>
                    <a:pt x="560" y="621"/>
                  </a:lnTo>
                  <a:lnTo>
                    <a:pt x="553" y="632"/>
                  </a:lnTo>
                  <a:lnTo>
                    <a:pt x="545" y="638"/>
                  </a:lnTo>
                  <a:lnTo>
                    <a:pt x="534" y="642"/>
                  </a:lnTo>
                  <a:lnTo>
                    <a:pt x="521" y="646"/>
                  </a:lnTo>
                  <a:lnTo>
                    <a:pt x="507" y="646"/>
                  </a:lnTo>
                  <a:lnTo>
                    <a:pt x="470" y="646"/>
                  </a:lnTo>
                  <a:lnTo>
                    <a:pt x="470" y="504"/>
                  </a:lnTo>
                  <a:close/>
                  <a:moveTo>
                    <a:pt x="317" y="504"/>
                  </a:moveTo>
                  <a:lnTo>
                    <a:pt x="337" y="504"/>
                  </a:lnTo>
                  <a:lnTo>
                    <a:pt x="337" y="615"/>
                  </a:lnTo>
                  <a:lnTo>
                    <a:pt x="337" y="615"/>
                  </a:lnTo>
                  <a:lnTo>
                    <a:pt x="404" y="504"/>
                  </a:lnTo>
                  <a:lnTo>
                    <a:pt x="425" y="504"/>
                  </a:lnTo>
                  <a:lnTo>
                    <a:pt x="425" y="646"/>
                  </a:lnTo>
                  <a:lnTo>
                    <a:pt x="404" y="646"/>
                  </a:lnTo>
                  <a:lnTo>
                    <a:pt x="404" y="536"/>
                  </a:lnTo>
                  <a:lnTo>
                    <a:pt x="404" y="536"/>
                  </a:lnTo>
                  <a:lnTo>
                    <a:pt x="338" y="646"/>
                  </a:lnTo>
                  <a:lnTo>
                    <a:pt x="317" y="646"/>
                  </a:lnTo>
                  <a:lnTo>
                    <a:pt x="317" y="504"/>
                  </a:lnTo>
                  <a:close/>
                  <a:moveTo>
                    <a:pt x="161" y="504"/>
                  </a:moveTo>
                  <a:lnTo>
                    <a:pt x="182" y="504"/>
                  </a:lnTo>
                  <a:lnTo>
                    <a:pt x="182" y="563"/>
                  </a:lnTo>
                  <a:lnTo>
                    <a:pt x="249" y="563"/>
                  </a:lnTo>
                  <a:lnTo>
                    <a:pt x="249" y="504"/>
                  </a:lnTo>
                  <a:lnTo>
                    <a:pt x="269" y="504"/>
                  </a:lnTo>
                  <a:lnTo>
                    <a:pt x="269" y="646"/>
                  </a:lnTo>
                  <a:lnTo>
                    <a:pt x="249" y="646"/>
                  </a:lnTo>
                  <a:lnTo>
                    <a:pt x="249" y="581"/>
                  </a:lnTo>
                  <a:lnTo>
                    <a:pt x="182" y="581"/>
                  </a:lnTo>
                  <a:lnTo>
                    <a:pt x="182" y="646"/>
                  </a:lnTo>
                  <a:lnTo>
                    <a:pt x="161" y="646"/>
                  </a:lnTo>
                  <a:lnTo>
                    <a:pt x="161" y="504"/>
                  </a:lnTo>
                  <a:close/>
                  <a:moveTo>
                    <a:pt x="0" y="504"/>
                  </a:moveTo>
                  <a:lnTo>
                    <a:pt x="24" y="504"/>
                  </a:lnTo>
                  <a:lnTo>
                    <a:pt x="65" y="588"/>
                  </a:lnTo>
                  <a:lnTo>
                    <a:pt x="66" y="588"/>
                  </a:lnTo>
                  <a:lnTo>
                    <a:pt x="109" y="504"/>
                  </a:lnTo>
                  <a:lnTo>
                    <a:pt x="131" y="504"/>
                  </a:lnTo>
                  <a:lnTo>
                    <a:pt x="72" y="617"/>
                  </a:lnTo>
                  <a:lnTo>
                    <a:pt x="68" y="624"/>
                  </a:lnTo>
                  <a:lnTo>
                    <a:pt x="64" y="633"/>
                  </a:lnTo>
                  <a:lnTo>
                    <a:pt x="56" y="640"/>
                  </a:lnTo>
                  <a:lnTo>
                    <a:pt x="48" y="646"/>
                  </a:lnTo>
                  <a:lnTo>
                    <a:pt x="36" y="647"/>
                  </a:lnTo>
                  <a:lnTo>
                    <a:pt x="32" y="647"/>
                  </a:lnTo>
                  <a:lnTo>
                    <a:pt x="28" y="647"/>
                  </a:lnTo>
                  <a:lnTo>
                    <a:pt x="25" y="647"/>
                  </a:lnTo>
                  <a:lnTo>
                    <a:pt x="22" y="646"/>
                  </a:lnTo>
                  <a:lnTo>
                    <a:pt x="23" y="627"/>
                  </a:lnTo>
                  <a:lnTo>
                    <a:pt x="26" y="627"/>
                  </a:lnTo>
                  <a:lnTo>
                    <a:pt x="29" y="629"/>
                  </a:lnTo>
                  <a:lnTo>
                    <a:pt x="33" y="629"/>
                  </a:lnTo>
                  <a:lnTo>
                    <a:pt x="40" y="627"/>
                  </a:lnTo>
                  <a:lnTo>
                    <a:pt x="45" y="623"/>
                  </a:lnTo>
                  <a:lnTo>
                    <a:pt x="50" y="619"/>
                  </a:lnTo>
                  <a:lnTo>
                    <a:pt x="53" y="614"/>
                  </a:lnTo>
                  <a:lnTo>
                    <a:pt x="54" y="609"/>
                  </a:lnTo>
                  <a:lnTo>
                    <a:pt x="0" y="504"/>
                  </a:lnTo>
                  <a:close/>
                  <a:moveTo>
                    <a:pt x="914" y="502"/>
                  </a:moveTo>
                  <a:lnTo>
                    <a:pt x="931" y="503"/>
                  </a:lnTo>
                  <a:lnTo>
                    <a:pt x="947" y="507"/>
                  </a:lnTo>
                  <a:lnTo>
                    <a:pt x="944" y="528"/>
                  </a:lnTo>
                  <a:lnTo>
                    <a:pt x="931" y="521"/>
                  </a:lnTo>
                  <a:lnTo>
                    <a:pt x="916" y="519"/>
                  </a:lnTo>
                  <a:lnTo>
                    <a:pt x="897" y="522"/>
                  </a:lnTo>
                  <a:lnTo>
                    <a:pt x="882" y="530"/>
                  </a:lnTo>
                  <a:lnTo>
                    <a:pt x="871" y="542"/>
                  </a:lnTo>
                  <a:lnTo>
                    <a:pt x="864" y="557"/>
                  </a:lnTo>
                  <a:lnTo>
                    <a:pt x="861" y="575"/>
                  </a:lnTo>
                  <a:lnTo>
                    <a:pt x="864" y="593"/>
                  </a:lnTo>
                  <a:lnTo>
                    <a:pt x="872" y="609"/>
                  </a:lnTo>
                  <a:lnTo>
                    <a:pt x="883" y="621"/>
                  </a:lnTo>
                  <a:lnTo>
                    <a:pt x="897" y="627"/>
                  </a:lnTo>
                  <a:lnTo>
                    <a:pt x="914" y="631"/>
                  </a:lnTo>
                  <a:lnTo>
                    <a:pt x="925" y="630"/>
                  </a:lnTo>
                  <a:lnTo>
                    <a:pt x="937" y="627"/>
                  </a:lnTo>
                  <a:lnTo>
                    <a:pt x="946" y="623"/>
                  </a:lnTo>
                  <a:lnTo>
                    <a:pt x="947" y="644"/>
                  </a:lnTo>
                  <a:lnTo>
                    <a:pt x="935" y="647"/>
                  </a:lnTo>
                  <a:lnTo>
                    <a:pt x="924" y="648"/>
                  </a:lnTo>
                  <a:lnTo>
                    <a:pt x="914" y="649"/>
                  </a:lnTo>
                  <a:lnTo>
                    <a:pt x="893" y="646"/>
                  </a:lnTo>
                  <a:lnTo>
                    <a:pt x="875" y="639"/>
                  </a:lnTo>
                  <a:lnTo>
                    <a:pt x="860" y="629"/>
                  </a:lnTo>
                  <a:lnTo>
                    <a:pt x="849" y="614"/>
                  </a:lnTo>
                  <a:lnTo>
                    <a:pt x="842" y="595"/>
                  </a:lnTo>
                  <a:lnTo>
                    <a:pt x="839" y="575"/>
                  </a:lnTo>
                  <a:lnTo>
                    <a:pt x="842" y="554"/>
                  </a:lnTo>
                  <a:lnTo>
                    <a:pt x="849" y="536"/>
                  </a:lnTo>
                  <a:lnTo>
                    <a:pt x="861" y="521"/>
                  </a:lnTo>
                  <a:lnTo>
                    <a:pt x="876" y="511"/>
                  </a:lnTo>
                  <a:lnTo>
                    <a:pt x="894" y="504"/>
                  </a:lnTo>
                  <a:lnTo>
                    <a:pt x="914" y="502"/>
                  </a:lnTo>
                  <a:close/>
                  <a:moveTo>
                    <a:pt x="232" y="284"/>
                  </a:moveTo>
                  <a:lnTo>
                    <a:pt x="218" y="287"/>
                  </a:lnTo>
                  <a:lnTo>
                    <a:pt x="206" y="293"/>
                  </a:lnTo>
                  <a:lnTo>
                    <a:pt x="198" y="302"/>
                  </a:lnTo>
                  <a:lnTo>
                    <a:pt x="191" y="313"/>
                  </a:lnTo>
                  <a:lnTo>
                    <a:pt x="187" y="326"/>
                  </a:lnTo>
                  <a:lnTo>
                    <a:pt x="186" y="340"/>
                  </a:lnTo>
                  <a:lnTo>
                    <a:pt x="187" y="354"/>
                  </a:lnTo>
                  <a:lnTo>
                    <a:pt x="190" y="367"/>
                  </a:lnTo>
                  <a:lnTo>
                    <a:pt x="197" y="379"/>
                  </a:lnTo>
                  <a:lnTo>
                    <a:pt x="206" y="387"/>
                  </a:lnTo>
                  <a:lnTo>
                    <a:pt x="218" y="394"/>
                  </a:lnTo>
                  <a:lnTo>
                    <a:pt x="232" y="396"/>
                  </a:lnTo>
                  <a:lnTo>
                    <a:pt x="247" y="394"/>
                  </a:lnTo>
                  <a:lnTo>
                    <a:pt x="259" y="387"/>
                  </a:lnTo>
                  <a:lnTo>
                    <a:pt x="268" y="379"/>
                  </a:lnTo>
                  <a:lnTo>
                    <a:pt x="274" y="367"/>
                  </a:lnTo>
                  <a:lnTo>
                    <a:pt x="278" y="354"/>
                  </a:lnTo>
                  <a:lnTo>
                    <a:pt x="279" y="340"/>
                  </a:lnTo>
                  <a:lnTo>
                    <a:pt x="278" y="326"/>
                  </a:lnTo>
                  <a:lnTo>
                    <a:pt x="274" y="313"/>
                  </a:lnTo>
                  <a:lnTo>
                    <a:pt x="267" y="302"/>
                  </a:lnTo>
                  <a:lnTo>
                    <a:pt x="259" y="293"/>
                  </a:lnTo>
                  <a:lnTo>
                    <a:pt x="247" y="287"/>
                  </a:lnTo>
                  <a:lnTo>
                    <a:pt x="232" y="284"/>
                  </a:lnTo>
                  <a:close/>
                  <a:moveTo>
                    <a:pt x="2023" y="269"/>
                  </a:moveTo>
                  <a:lnTo>
                    <a:pt x="2044" y="269"/>
                  </a:lnTo>
                  <a:lnTo>
                    <a:pt x="2044" y="380"/>
                  </a:lnTo>
                  <a:lnTo>
                    <a:pt x="2044" y="380"/>
                  </a:lnTo>
                  <a:lnTo>
                    <a:pt x="2110" y="269"/>
                  </a:lnTo>
                  <a:lnTo>
                    <a:pt x="2132" y="269"/>
                  </a:lnTo>
                  <a:lnTo>
                    <a:pt x="2132" y="411"/>
                  </a:lnTo>
                  <a:lnTo>
                    <a:pt x="2111" y="411"/>
                  </a:lnTo>
                  <a:lnTo>
                    <a:pt x="2111" y="302"/>
                  </a:lnTo>
                  <a:lnTo>
                    <a:pt x="2111" y="302"/>
                  </a:lnTo>
                  <a:lnTo>
                    <a:pt x="2044" y="411"/>
                  </a:lnTo>
                  <a:lnTo>
                    <a:pt x="2023" y="411"/>
                  </a:lnTo>
                  <a:lnTo>
                    <a:pt x="2023" y="269"/>
                  </a:lnTo>
                  <a:close/>
                  <a:moveTo>
                    <a:pt x="1868" y="269"/>
                  </a:moveTo>
                  <a:lnTo>
                    <a:pt x="1888" y="269"/>
                  </a:lnTo>
                  <a:lnTo>
                    <a:pt x="1888" y="380"/>
                  </a:lnTo>
                  <a:lnTo>
                    <a:pt x="1888" y="380"/>
                  </a:lnTo>
                  <a:lnTo>
                    <a:pt x="1955" y="269"/>
                  </a:lnTo>
                  <a:lnTo>
                    <a:pt x="1976" y="269"/>
                  </a:lnTo>
                  <a:lnTo>
                    <a:pt x="1976" y="411"/>
                  </a:lnTo>
                  <a:lnTo>
                    <a:pt x="1956" y="411"/>
                  </a:lnTo>
                  <a:lnTo>
                    <a:pt x="1956" y="302"/>
                  </a:lnTo>
                  <a:lnTo>
                    <a:pt x="1956" y="302"/>
                  </a:lnTo>
                  <a:lnTo>
                    <a:pt x="1888" y="411"/>
                  </a:lnTo>
                  <a:lnTo>
                    <a:pt x="1868" y="411"/>
                  </a:lnTo>
                  <a:lnTo>
                    <a:pt x="1868" y="269"/>
                  </a:lnTo>
                  <a:close/>
                  <a:moveTo>
                    <a:pt x="1723" y="269"/>
                  </a:moveTo>
                  <a:lnTo>
                    <a:pt x="1744" y="269"/>
                  </a:lnTo>
                  <a:lnTo>
                    <a:pt x="1744" y="332"/>
                  </a:lnTo>
                  <a:lnTo>
                    <a:pt x="1805" y="269"/>
                  </a:lnTo>
                  <a:lnTo>
                    <a:pt x="1832" y="269"/>
                  </a:lnTo>
                  <a:lnTo>
                    <a:pt x="1765" y="336"/>
                  </a:lnTo>
                  <a:lnTo>
                    <a:pt x="1837" y="411"/>
                  </a:lnTo>
                  <a:lnTo>
                    <a:pt x="1807" y="411"/>
                  </a:lnTo>
                  <a:lnTo>
                    <a:pt x="1744" y="341"/>
                  </a:lnTo>
                  <a:lnTo>
                    <a:pt x="1744" y="411"/>
                  </a:lnTo>
                  <a:lnTo>
                    <a:pt x="1723" y="411"/>
                  </a:lnTo>
                  <a:lnTo>
                    <a:pt x="1723" y="269"/>
                  </a:lnTo>
                  <a:close/>
                  <a:moveTo>
                    <a:pt x="1469" y="269"/>
                  </a:moveTo>
                  <a:lnTo>
                    <a:pt x="1549" y="269"/>
                  </a:lnTo>
                  <a:lnTo>
                    <a:pt x="1549" y="287"/>
                  </a:lnTo>
                  <a:lnTo>
                    <a:pt x="1490" y="287"/>
                  </a:lnTo>
                  <a:lnTo>
                    <a:pt x="1490" y="328"/>
                  </a:lnTo>
                  <a:lnTo>
                    <a:pt x="1543" y="328"/>
                  </a:lnTo>
                  <a:lnTo>
                    <a:pt x="1543" y="347"/>
                  </a:lnTo>
                  <a:lnTo>
                    <a:pt x="1490" y="347"/>
                  </a:lnTo>
                  <a:lnTo>
                    <a:pt x="1490" y="393"/>
                  </a:lnTo>
                  <a:lnTo>
                    <a:pt x="1549" y="393"/>
                  </a:lnTo>
                  <a:lnTo>
                    <a:pt x="1549" y="411"/>
                  </a:lnTo>
                  <a:lnTo>
                    <a:pt x="1469" y="411"/>
                  </a:lnTo>
                  <a:lnTo>
                    <a:pt x="1469" y="269"/>
                  </a:lnTo>
                  <a:close/>
                  <a:moveTo>
                    <a:pt x="1337" y="269"/>
                  </a:moveTo>
                  <a:lnTo>
                    <a:pt x="1357" y="269"/>
                  </a:lnTo>
                  <a:lnTo>
                    <a:pt x="1357" y="292"/>
                  </a:lnTo>
                  <a:lnTo>
                    <a:pt x="1358" y="307"/>
                  </a:lnTo>
                  <a:lnTo>
                    <a:pt x="1362" y="319"/>
                  </a:lnTo>
                  <a:lnTo>
                    <a:pt x="1369" y="328"/>
                  </a:lnTo>
                  <a:lnTo>
                    <a:pt x="1378" y="334"/>
                  </a:lnTo>
                  <a:lnTo>
                    <a:pt x="1392" y="336"/>
                  </a:lnTo>
                  <a:lnTo>
                    <a:pt x="1398" y="336"/>
                  </a:lnTo>
                  <a:lnTo>
                    <a:pt x="1403" y="335"/>
                  </a:lnTo>
                  <a:lnTo>
                    <a:pt x="1403" y="269"/>
                  </a:lnTo>
                  <a:lnTo>
                    <a:pt x="1423" y="269"/>
                  </a:lnTo>
                  <a:lnTo>
                    <a:pt x="1423" y="411"/>
                  </a:lnTo>
                  <a:lnTo>
                    <a:pt x="1403" y="411"/>
                  </a:lnTo>
                  <a:lnTo>
                    <a:pt x="1403" y="353"/>
                  </a:lnTo>
                  <a:lnTo>
                    <a:pt x="1398" y="353"/>
                  </a:lnTo>
                  <a:lnTo>
                    <a:pt x="1392" y="354"/>
                  </a:lnTo>
                  <a:lnTo>
                    <a:pt x="1376" y="352"/>
                  </a:lnTo>
                  <a:lnTo>
                    <a:pt x="1362" y="348"/>
                  </a:lnTo>
                  <a:lnTo>
                    <a:pt x="1352" y="339"/>
                  </a:lnTo>
                  <a:lnTo>
                    <a:pt x="1343" y="327"/>
                  </a:lnTo>
                  <a:lnTo>
                    <a:pt x="1339" y="312"/>
                  </a:lnTo>
                  <a:lnTo>
                    <a:pt x="1337" y="294"/>
                  </a:lnTo>
                  <a:lnTo>
                    <a:pt x="1337" y="269"/>
                  </a:lnTo>
                  <a:close/>
                  <a:moveTo>
                    <a:pt x="1192" y="269"/>
                  </a:moveTo>
                  <a:lnTo>
                    <a:pt x="1212" y="269"/>
                  </a:lnTo>
                  <a:lnTo>
                    <a:pt x="1212" y="380"/>
                  </a:lnTo>
                  <a:lnTo>
                    <a:pt x="1213" y="380"/>
                  </a:lnTo>
                  <a:lnTo>
                    <a:pt x="1280" y="269"/>
                  </a:lnTo>
                  <a:lnTo>
                    <a:pt x="1301" y="269"/>
                  </a:lnTo>
                  <a:lnTo>
                    <a:pt x="1301" y="411"/>
                  </a:lnTo>
                  <a:lnTo>
                    <a:pt x="1281" y="411"/>
                  </a:lnTo>
                  <a:lnTo>
                    <a:pt x="1281" y="302"/>
                  </a:lnTo>
                  <a:lnTo>
                    <a:pt x="1280" y="302"/>
                  </a:lnTo>
                  <a:lnTo>
                    <a:pt x="1213" y="411"/>
                  </a:lnTo>
                  <a:lnTo>
                    <a:pt x="1192" y="411"/>
                  </a:lnTo>
                  <a:lnTo>
                    <a:pt x="1192" y="269"/>
                  </a:lnTo>
                  <a:close/>
                  <a:moveTo>
                    <a:pt x="1037" y="269"/>
                  </a:moveTo>
                  <a:lnTo>
                    <a:pt x="1057" y="269"/>
                  </a:lnTo>
                  <a:lnTo>
                    <a:pt x="1057" y="328"/>
                  </a:lnTo>
                  <a:lnTo>
                    <a:pt x="1126" y="328"/>
                  </a:lnTo>
                  <a:lnTo>
                    <a:pt x="1126" y="269"/>
                  </a:lnTo>
                  <a:lnTo>
                    <a:pt x="1146" y="269"/>
                  </a:lnTo>
                  <a:lnTo>
                    <a:pt x="1146" y="411"/>
                  </a:lnTo>
                  <a:lnTo>
                    <a:pt x="1126" y="411"/>
                  </a:lnTo>
                  <a:lnTo>
                    <a:pt x="1126" y="347"/>
                  </a:lnTo>
                  <a:lnTo>
                    <a:pt x="1057" y="347"/>
                  </a:lnTo>
                  <a:lnTo>
                    <a:pt x="1057" y="411"/>
                  </a:lnTo>
                  <a:lnTo>
                    <a:pt x="1037" y="411"/>
                  </a:lnTo>
                  <a:lnTo>
                    <a:pt x="1037" y="269"/>
                  </a:lnTo>
                  <a:close/>
                  <a:moveTo>
                    <a:pt x="880" y="269"/>
                  </a:moveTo>
                  <a:lnTo>
                    <a:pt x="905" y="269"/>
                  </a:lnTo>
                  <a:lnTo>
                    <a:pt x="942" y="324"/>
                  </a:lnTo>
                  <a:lnTo>
                    <a:pt x="980" y="269"/>
                  </a:lnTo>
                  <a:lnTo>
                    <a:pt x="1003" y="269"/>
                  </a:lnTo>
                  <a:lnTo>
                    <a:pt x="955" y="337"/>
                  </a:lnTo>
                  <a:lnTo>
                    <a:pt x="1008" y="411"/>
                  </a:lnTo>
                  <a:lnTo>
                    <a:pt x="982" y="411"/>
                  </a:lnTo>
                  <a:lnTo>
                    <a:pt x="940" y="351"/>
                  </a:lnTo>
                  <a:lnTo>
                    <a:pt x="899" y="411"/>
                  </a:lnTo>
                  <a:lnTo>
                    <a:pt x="876" y="411"/>
                  </a:lnTo>
                  <a:lnTo>
                    <a:pt x="927" y="337"/>
                  </a:lnTo>
                  <a:lnTo>
                    <a:pt x="880" y="269"/>
                  </a:lnTo>
                  <a:close/>
                  <a:moveTo>
                    <a:pt x="771" y="269"/>
                  </a:moveTo>
                  <a:lnTo>
                    <a:pt x="851" y="269"/>
                  </a:lnTo>
                  <a:lnTo>
                    <a:pt x="851" y="287"/>
                  </a:lnTo>
                  <a:lnTo>
                    <a:pt x="791" y="287"/>
                  </a:lnTo>
                  <a:lnTo>
                    <a:pt x="791" y="328"/>
                  </a:lnTo>
                  <a:lnTo>
                    <a:pt x="846" y="328"/>
                  </a:lnTo>
                  <a:lnTo>
                    <a:pt x="846" y="347"/>
                  </a:lnTo>
                  <a:lnTo>
                    <a:pt x="791" y="347"/>
                  </a:lnTo>
                  <a:lnTo>
                    <a:pt x="791" y="393"/>
                  </a:lnTo>
                  <a:lnTo>
                    <a:pt x="851" y="393"/>
                  </a:lnTo>
                  <a:lnTo>
                    <a:pt x="851" y="411"/>
                  </a:lnTo>
                  <a:lnTo>
                    <a:pt x="771" y="411"/>
                  </a:lnTo>
                  <a:lnTo>
                    <a:pt x="771" y="269"/>
                  </a:lnTo>
                  <a:close/>
                  <a:moveTo>
                    <a:pt x="633" y="269"/>
                  </a:moveTo>
                  <a:lnTo>
                    <a:pt x="741" y="269"/>
                  </a:lnTo>
                  <a:lnTo>
                    <a:pt x="741" y="287"/>
                  </a:lnTo>
                  <a:lnTo>
                    <a:pt x="697" y="287"/>
                  </a:lnTo>
                  <a:lnTo>
                    <a:pt x="697" y="411"/>
                  </a:lnTo>
                  <a:lnTo>
                    <a:pt x="677" y="411"/>
                  </a:lnTo>
                  <a:lnTo>
                    <a:pt x="677" y="287"/>
                  </a:lnTo>
                  <a:lnTo>
                    <a:pt x="633" y="287"/>
                  </a:lnTo>
                  <a:lnTo>
                    <a:pt x="633" y="269"/>
                  </a:lnTo>
                  <a:close/>
                  <a:moveTo>
                    <a:pt x="494" y="269"/>
                  </a:moveTo>
                  <a:lnTo>
                    <a:pt x="515" y="269"/>
                  </a:lnTo>
                  <a:lnTo>
                    <a:pt x="515" y="380"/>
                  </a:lnTo>
                  <a:lnTo>
                    <a:pt x="515" y="380"/>
                  </a:lnTo>
                  <a:lnTo>
                    <a:pt x="582" y="269"/>
                  </a:lnTo>
                  <a:lnTo>
                    <a:pt x="603" y="269"/>
                  </a:lnTo>
                  <a:lnTo>
                    <a:pt x="603" y="411"/>
                  </a:lnTo>
                  <a:lnTo>
                    <a:pt x="582" y="411"/>
                  </a:lnTo>
                  <a:lnTo>
                    <a:pt x="582" y="302"/>
                  </a:lnTo>
                  <a:lnTo>
                    <a:pt x="582" y="302"/>
                  </a:lnTo>
                  <a:lnTo>
                    <a:pt x="516" y="411"/>
                  </a:lnTo>
                  <a:lnTo>
                    <a:pt x="494" y="411"/>
                  </a:lnTo>
                  <a:lnTo>
                    <a:pt x="494" y="269"/>
                  </a:lnTo>
                  <a:close/>
                  <a:moveTo>
                    <a:pt x="359" y="269"/>
                  </a:moveTo>
                  <a:lnTo>
                    <a:pt x="447" y="269"/>
                  </a:lnTo>
                  <a:lnTo>
                    <a:pt x="447" y="411"/>
                  </a:lnTo>
                  <a:lnTo>
                    <a:pt x="427" y="411"/>
                  </a:lnTo>
                  <a:lnTo>
                    <a:pt x="427" y="287"/>
                  </a:lnTo>
                  <a:lnTo>
                    <a:pt x="380" y="287"/>
                  </a:lnTo>
                  <a:lnTo>
                    <a:pt x="380" y="328"/>
                  </a:lnTo>
                  <a:lnTo>
                    <a:pt x="380" y="342"/>
                  </a:lnTo>
                  <a:lnTo>
                    <a:pt x="379" y="357"/>
                  </a:lnTo>
                  <a:lnTo>
                    <a:pt x="378" y="371"/>
                  </a:lnTo>
                  <a:lnTo>
                    <a:pt x="374" y="384"/>
                  </a:lnTo>
                  <a:lnTo>
                    <a:pt x="370" y="396"/>
                  </a:lnTo>
                  <a:lnTo>
                    <a:pt x="363" y="406"/>
                  </a:lnTo>
                  <a:lnTo>
                    <a:pt x="354" y="411"/>
                  </a:lnTo>
                  <a:lnTo>
                    <a:pt x="341" y="413"/>
                  </a:lnTo>
                  <a:lnTo>
                    <a:pt x="335" y="413"/>
                  </a:lnTo>
                  <a:lnTo>
                    <a:pt x="329" y="412"/>
                  </a:lnTo>
                  <a:lnTo>
                    <a:pt x="325" y="411"/>
                  </a:lnTo>
                  <a:lnTo>
                    <a:pt x="325" y="394"/>
                  </a:lnTo>
                  <a:lnTo>
                    <a:pt x="329" y="395"/>
                  </a:lnTo>
                  <a:lnTo>
                    <a:pt x="334" y="395"/>
                  </a:lnTo>
                  <a:lnTo>
                    <a:pt x="338" y="396"/>
                  </a:lnTo>
                  <a:lnTo>
                    <a:pt x="345" y="393"/>
                  </a:lnTo>
                  <a:lnTo>
                    <a:pt x="351" y="386"/>
                  </a:lnTo>
                  <a:lnTo>
                    <a:pt x="355" y="376"/>
                  </a:lnTo>
                  <a:lnTo>
                    <a:pt x="357" y="363"/>
                  </a:lnTo>
                  <a:lnTo>
                    <a:pt x="359" y="349"/>
                  </a:lnTo>
                  <a:lnTo>
                    <a:pt x="359" y="334"/>
                  </a:lnTo>
                  <a:lnTo>
                    <a:pt x="359" y="321"/>
                  </a:lnTo>
                  <a:lnTo>
                    <a:pt x="359" y="269"/>
                  </a:lnTo>
                  <a:close/>
                  <a:moveTo>
                    <a:pt x="18" y="269"/>
                  </a:moveTo>
                  <a:lnTo>
                    <a:pt x="126" y="269"/>
                  </a:lnTo>
                  <a:lnTo>
                    <a:pt x="126" y="411"/>
                  </a:lnTo>
                  <a:lnTo>
                    <a:pt x="105" y="411"/>
                  </a:lnTo>
                  <a:lnTo>
                    <a:pt x="105" y="287"/>
                  </a:lnTo>
                  <a:lnTo>
                    <a:pt x="37" y="287"/>
                  </a:lnTo>
                  <a:lnTo>
                    <a:pt x="37" y="411"/>
                  </a:lnTo>
                  <a:lnTo>
                    <a:pt x="18" y="411"/>
                  </a:lnTo>
                  <a:lnTo>
                    <a:pt x="18" y="269"/>
                  </a:lnTo>
                  <a:close/>
                  <a:moveTo>
                    <a:pt x="1658" y="267"/>
                  </a:moveTo>
                  <a:lnTo>
                    <a:pt x="1674" y="268"/>
                  </a:lnTo>
                  <a:lnTo>
                    <a:pt x="1689" y="273"/>
                  </a:lnTo>
                  <a:lnTo>
                    <a:pt x="1688" y="293"/>
                  </a:lnTo>
                  <a:lnTo>
                    <a:pt x="1674" y="287"/>
                  </a:lnTo>
                  <a:lnTo>
                    <a:pt x="1658" y="284"/>
                  </a:lnTo>
                  <a:lnTo>
                    <a:pt x="1640" y="288"/>
                  </a:lnTo>
                  <a:lnTo>
                    <a:pt x="1625" y="295"/>
                  </a:lnTo>
                  <a:lnTo>
                    <a:pt x="1614" y="307"/>
                  </a:lnTo>
                  <a:lnTo>
                    <a:pt x="1607" y="322"/>
                  </a:lnTo>
                  <a:lnTo>
                    <a:pt x="1605" y="340"/>
                  </a:lnTo>
                  <a:lnTo>
                    <a:pt x="1607" y="358"/>
                  </a:lnTo>
                  <a:lnTo>
                    <a:pt x="1614" y="375"/>
                  </a:lnTo>
                  <a:lnTo>
                    <a:pt x="1626" y="385"/>
                  </a:lnTo>
                  <a:lnTo>
                    <a:pt x="1641" y="393"/>
                  </a:lnTo>
                  <a:lnTo>
                    <a:pt x="1658" y="396"/>
                  </a:lnTo>
                  <a:lnTo>
                    <a:pt x="1669" y="395"/>
                  </a:lnTo>
                  <a:lnTo>
                    <a:pt x="1680" y="393"/>
                  </a:lnTo>
                  <a:lnTo>
                    <a:pt x="1688" y="388"/>
                  </a:lnTo>
                  <a:lnTo>
                    <a:pt x="1689" y="409"/>
                  </a:lnTo>
                  <a:lnTo>
                    <a:pt x="1678" y="412"/>
                  </a:lnTo>
                  <a:lnTo>
                    <a:pt x="1667" y="413"/>
                  </a:lnTo>
                  <a:lnTo>
                    <a:pt x="1657" y="413"/>
                  </a:lnTo>
                  <a:lnTo>
                    <a:pt x="1637" y="411"/>
                  </a:lnTo>
                  <a:lnTo>
                    <a:pt x="1618" y="405"/>
                  </a:lnTo>
                  <a:lnTo>
                    <a:pt x="1603" y="394"/>
                  </a:lnTo>
                  <a:lnTo>
                    <a:pt x="1592" y="379"/>
                  </a:lnTo>
                  <a:lnTo>
                    <a:pt x="1585" y="361"/>
                  </a:lnTo>
                  <a:lnTo>
                    <a:pt x="1583" y="339"/>
                  </a:lnTo>
                  <a:lnTo>
                    <a:pt x="1585" y="319"/>
                  </a:lnTo>
                  <a:lnTo>
                    <a:pt x="1593" y="302"/>
                  </a:lnTo>
                  <a:lnTo>
                    <a:pt x="1603" y="287"/>
                  </a:lnTo>
                  <a:lnTo>
                    <a:pt x="1618" y="276"/>
                  </a:lnTo>
                  <a:lnTo>
                    <a:pt x="1637" y="269"/>
                  </a:lnTo>
                  <a:lnTo>
                    <a:pt x="1658" y="267"/>
                  </a:lnTo>
                  <a:close/>
                  <a:moveTo>
                    <a:pt x="232" y="267"/>
                  </a:moveTo>
                  <a:lnTo>
                    <a:pt x="252" y="269"/>
                  </a:lnTo>
                  <a:lnTo>
                    <a:pt x="269" y="277"/>
                  </a:lnTo>
                  <a:lnTo>
                    <a:pt x="282" y="288"/>
                  </a:lnTo>
                  <a:lnTo>
                    <a:pt x="292" y="303"/>
                  </a:lnTo>
                  <a:lnTo>
                    <a:pt x="298" y="320"/>
                  </a:lnTo>
                  <a:lnTo>
                    <a:pt x="300" y="340"/>
                  </a:lnTo>
                  <a:lnTo>
                    <a:pt x="298" y="361"/>
                  </a:lnTo>
                  <a:lnTo>
                    <a:pt x="292" y="378"/>
                  </a:lnTo>
                  <a:lnTo>
                    <a:pt x="282" y="393"/>
                  </a:lnTo>
                  <a:lnTo>
                    <a:pt x="269" y="405"/>
                  </a:lnTo>
                  <a:lnTo>
                    <a:pt x="252" y="411"/>
                  </a:lnTo>
                  <a:lnTo>
                    <a:pt x="232" y="413"/>
                  </a:lnTo>
                  <a:lnTo>
                    <a:pt x="213" y="411"/>
                  </a:lnTo>
                  <a:lnTo>
                    <a:pt x="195" y="405"/>
                  </a:lnTo>
                  <a:lnTo>
                    <a:pt x="182" y="393"/>
                  </a:lnTo>
                  <a:lnTo>
                    <a:pt x="172" y="378"/>
                  </a:lnTo>
                  <a:lnTo>
                    <a:pt x="167" y="361"/>
                  </a:lnTo>
                  <a:lnTo>
                    <a:pt x="164" y="340"/>
                  </a:lnTo>
                  <a:lnTo>
                    <a:pt x="167" y="320"/>
                  </a:lnTo>
                  <a:lnTo>
                    <a:pt x="172" y="303"/>
                  </a:lnTo>
                  <a:lnTo>
                    <a:pt x="182" y="288"/>
                  </a:lnTo>
                  <a:lnTo>
                    <a:pt x="195" y="277"/>
                  </a:lnTo>
                  <a:lnTo>
                    <a:pt x="213" y="269"/>
                  </a:lnTo>
                  <a:lnTo>
                    <a:pt x="232" y="267"/>
                  </a:lnTo>
                  <a:close/>
                  <a:moveTo>
                    <a:pt x="2052" y="236"/>
                  </a:moveTo>
                  <a:lnTo>
                    <a:pt x="2059" y="241"/>
                  </a:lnTo>
                  <a:lnTo>
                    <a:pt x="2068" y="243"/>
                  </a:lnTo>
                  <a:lnTo>
                    <a:pt x="2077" y="244"/>
                  </a:lnTo>
                  <a:lnTo>
                    <a:pt x="2087" y="243"/>
                  </a:lnTo>
                  <a:lnTo>
                    <a:pt x="2096" y="241"/>
                  </a:lnTo>
                  <a:lnTo>
                    <a:pt x="2103" y="236"/>
                  </a:lnTo>
                  <a:lnTo>
                    <a:pt x="2106" y="254"/>
                  </a:lnTo>
                  <a:lnTo>
                    <a:pt x="2097" y="257"/>
                  </a:lnTo>
                  <a:lnTo>
                    <a:pt x="2087" y="259"/>
                  </a:lnTo>
                  <a:lnTo>
                    <a:pt x="2077" y="260"/>
                  </a:lnTo>
                  <a:lnTo>
                    <a:pt x="2068" y="259"/>
                  </a:lnTo>
                  <a:lnTo>
                    <a:pt x="2058" y="257"/>
                  </a:lnTo>
                  <a:lnTo>
                    <a:pt x="2049" y="254"/>
                  </a:lnTo>
                  <a:lnTo>
                    <a:pt x="2052" y="236"/>
                  </a:lnTo>
                  <a:close/>
                  <a:moveTo>
                    <a:pt x="199" y="50"/>
                  </a:moveTo>
                  <a:lnTo>
                    <a:pt x="185" y="52"/>
                  </a:lnTo>
                  <a:lnTo>
                    <a:pt x="173" y="57"/>
                  </a:lnTo>
                  <a:lnTo>
                    <a:pt x="163" y="67"/>
                  </a:lnTo>
                  <a:lnTo>
                    <a:pt x="157" y="78"/>
                  </a:lnTo>
                  <a:lnTo>
                    <a:pt x="154" y="92"/>
                  </a:lnTo>
                  <a:lnTo>
                    <a:pt x="152" y="105"/>
                  </a:lnTo>
                  <a:lnTo>
                    <a:pt x="153" y="119"/>
                  </a:lnTo>
                  <a:lnTo>
                    <a:pt x="157" y="132"/>
                  </a:lnTo>
                  <a:lnTo>
                    <a:pt x="163" y="143"/>
                  </a:lnTo>
                  <a:lnTo>
                    <a:pt x="172" y="153"/>
                  </a:lnTo>
                  <a:lnTo>
                    <a:pt x="184" y="158"/>
                  </a:lnTo>
                  <a:lnTo>
                    <a:pt x="199" y="160"/>
                  </a:lnTo>
                  <a:lnTo>
                    <a:pt x="214" y="158"/>
                  </a:lnTo>
                  <a:lnTo>
                    <a:pt x="225" y="153"/>
                  </a:lnTo>
                  <a:lnTo>
                    <a:pt x="234" y="143"/>
                  </a:lnTo>
                  <a:lnTo>
                    <a:pt x="240" y="132"/>
                  </a:lnTo>
                  <a:lnTo>
                    <a:pt x="244" y="119"/>
                  </a:lnTo>
                  <a:lnTo>
                    <a:pt x="245" y="105"/>
                  </a:lnTo>
                  <a:lnTo>
                    <a:pt x="244" y="92"/>
                  </a:lnTo>
                  <a:lnTo>
                    <a:pt x="240" y="78"/>
                  </a:lnTo>
                  <a:lnTo>
                    <a:pt x="234" y="67"/>
                  </a:lnTo>
                  <a:lnTo>
                    <a:pt x="224" y="57"/>
                  </a:lnTo>
                  <a:lnTo>
                    <a:pt x="213" y="52"/>
                  </a:lnTo>
                  <a:lnTo>
                    <a:pt x="199" y="50"/>
                  </a:lnTo>
                  <a:close/>
                  <a:moveTo>
                    <a:pt x="938" y="35"/>
                  </a:moveTo>
                  <a:lnTo>
                    <a:pt x="958" y="35"/>
                  </a:lnTo>
                  <a:lnTo>
                    <a:pt x="958" y="145"/>
                  </a:lnTo>
                  <a:lnTo>
                    <a:pt x="958" y="145"/>
                  </a:lnTo>
                  <a:lnTo>
                    <a:pt x="1026" y="35"/>
                  </a:lnTo>
                  <a:lnTo>
                    <a:pt x="1046" y="35"/>
                  </a:lnTo>
                  <a:lnTo>
                    <a:pt x="1046" y="176"/>
                  </a:lnTo>
                  <a:lnTo>
                    <a:pt x="1026" y="176"/>
                  </a:lnTo>
                  <a:lnTo>
                    <a:pt x="1026" y="66"/>
                  </a:lnTo>
                  <a:lnTo>
                    <a:pt x="1026" y="66"/>
                  </a:lnTo>
                  <a:lnTo>
                    <a:pt x="959" y="176"/>
                  </a:lnTo>
                  <a:lnTo>
                    <a:pt x="938" y="176"/>
                  </a:lnTo>
                  <a:lnTo>
                    <a:pt x="938" y="35"/>
                  </a:lnTo>
                  <a:close/>
                  <a:moveTo>
                    <a:pt x="783" y="35"/>
                  </a:moveTo>
                  <a:lnTo>
                    <a:pt x="803" y="35"/>
                  </a:lnTo>
                  <a:lnTo>
                    <a:pt x="803" y="145"/>
                  </a:lnTo>
                  <a:lnTo>
                    <a:pt x="803" y="145"/>
                  </a:lnTo>
                  <a:lnTo>
                    <a:pt x="871" y="35"/>
                  </a:lnTo>
                  <a:lnTo>
                    <a:pt x="891" y="35"/>
                  </a:lnTo>
                  <a:lnTo>
                    <a:pt x="891" y="176"/>
                  </a:lnTo>
                  <a:lnTo>
                    <a:pt x="871" y="176"/>
                  </a:lnTo>
                  <a:lnTo>
                    <a:pt x="871" y="66"/>
                  </a:lnTo>
                  <a:lnTo>
                    <a:pt x="871" y="66"/>
                  </a:lnTo>
                  <a:lnTo>
                    <a:pt x="804" y="176"/>
                  </a:lnTo>
                  <a:lnTo>
                    <a:pt x="783" y="176"/>
                  </a:lnTo>
                  <a:lnTo>
                    <a:pt x="783" y="35"/>
                  </a:lnTo>
                  <a:close/>
                  <a:moveTo>
                    <a:pt x="639" y="35"/>
                  </a:moveTo>
                  <a:lnTo>
                    <a:pt x="658" y="35"/>
                  </a:lnTo>
                  <a:lnTo>
                    <a:pt x="658" y="97"/>
                  </a:lnTo>
                  <a:lnTo>
                    <a:pt x="719" y="35"/>
                  </a:lnTo>
                  <a:lnTo>
                    <a:pt x="746" y="35"/>
                  </a:lnTo>
                  <a:lnTo>
                    <a:pt x="680" y="101"/>
                  </a:lnTo>
                  <a:lnTo>
                    <a:pt x="752" y="176"/>
                  </a:lnTo>
                  <a:lnTo>
                    <a:pt x="722" y="176"/>
                  </a:lnTo>
                  <a:lnTo>
                    <a:pt x="658" y="107"/>
                  </a:lnTo>
                  <a:lnTo>
                    <a:pt x="658" y="176"/>
                  </a:lnTo>
                  <a:lnTo>
                    <a:pt x="639" y="176"/>
                  </a:lnTo>
                  <a:lnTo>
                    <a:pt x="639" y="35"/>
                  </a:lnTo>
                  <a:close/>
                  <a:moveTo>
                    <a:pt x="305" y="35"/>
                  </a:moveTo>
                  <a:lnTo>
                    <a:pt x="338" y="35"/>
                  </a:lnTo>
                  <a:lnTo>
                    <a:pt x="383" y="152"/>
                  </a:lnTo>
                  <a:lnTo>
                    <a:pt x="426" y="35"/>
                  </a:lnTo>
                  <a:lnTo>
                    <a:pt x="460" y="35"/>
                  </a:lnTo>
                  <a:lnTo>
                    <a:pt x="460" y="176"/>
                  </a:lnTo>
                  <a:lnTo>
                    <a:pt x="440" y="176"/>
                  </a:lnTo>
                  <a:lnTo>
                    <a:pt x="440" y="53"/>
                  </a:lnTo>
                  <a:lnTo>
                    <a:pt x="439" y="53"/>
                  </a:lnTo>
                  <a:lnTo>
                    <a:pt x="392" y="176"/>
                  </a:lnTo>
                  <a:lnTo>
                    <a:pt x="372" y="176"/>
                  </a:lnTo>
                  <a:lnTo>
                    <a:pt x="325" y="53"/>
                  </a:lnTo>
                  <a:lnTo>
                    <a:pt x="325" y="53"/>
                  </a:lnTo>
                  <a:lnTo>
                    <a:pt x="325" y="176"/>
                  </a:lnTo>
                  <a:lnTo>
                    <a:pt x="305" y="176"/>
                  </a:lnTo>
                  <a:lnTo>
                    <a:pt x="305" y="35"/>
                  </a:lnTo>
                  <a:close/>
                  <a:moveTo>
                    <a:pt x="0" y="35"/>
                  </a:moveTo>
                  <a:lnTo>
                    <a:pt x="109" y="35"/>
                  </a:lnTo>
                  <a:lnTo>
                    <a:pt x="109" y="52"/>
                  </a:lnTo>
                  <a:lnTo>
                    <a:pt x="65" y="52"/>
                  </a:lnTo>
                  <a:lnTo>
                    <a:pt x="65" y="176"/>
                  </a:lnTo>
                  <a:lnTo>
                    <a:pt x="44" y="176"/>
                  </a:lnTo>
                  <a:lnTo>
                    <a:pt x="44" y="52"/>
                  </a:lnTo>
                  <a:lnTo>
                    <a:pt x="0" y="52"/>
                  </a:lnTo>
                  <a:lnTo>
                    <a:pt x="0" y="35"/>
                  </a:lnTo>
                  <a:close/>
                  <a:moveTo>
                    <a:pt x="573" y="31"/>
                  </a:moveTo>
                  <a:lnTo>
                    <a:pt x="589" y="33"/>
                  </a:lnTo>
                  <a:lnTo>
                    <a:pt x="604" y="38"/>
                  </a:lnTo>
                  <a:lnTo>
                    <a:pt x="603" y="57"/>
                  </a:lnTo>
                  <a:lnTo>
                    <a:pt x="589" y="52"/>
                  </a:lnTo>
                  <a:lnTo>
                    <a:pt x="574" y="50"/>
                  </a:lnTo>
                  <a:lnTo>
                    <a:pt x="555" y="52"/>
                  </a:lnTo>
                  <a:lnTo>
                    <a:pt x="540" y="60"/>
                  </a:lnTo>
                  <a:lnTo>
                    <a:pt x="529" y="72"/>
                  </a:lnTo>
                  <a:lnTo>
                    <a:pt x="521" y="87"/>
                  </a:lnTo>
                  <a:lnTo>
                    <a:pt x="519" y="105"/>
                  </a:lnTo>
                  <a:lnTo>
                    <a:pt x="521" y="124"/>
                  </a:lnTo>
                  <a:lnTo>
                    <a:pt x="530" y="139"/>
                  </a:lnTo>
                  <a:lnTo>
                    <a:pt x="540" y="150"/>
                  </a:lnTo>
                  <a:lnTo>
                    <a:pt x="555" y="158"/>
                  </a:lnTo>
                  <a:lnTo>
                    <a:pt x="573" y="160"/>
                  </a:lnTo>
                  <a:lnTo>
                    <a:pt x="583" y="160"/>
                  </a:lnTo>
                  <a:lnTo>
                    <a:pt x="594" y="157"/>
                  </a:lnTo>
                  <a:lnTo>
                    <a:pt x="604" y="154"/>
                  </a:lnTo>
                  <a:lnTo>
                    <a:pt x="605" y="173"/>
                  </a:lnTo>
                  <a:lnTo>
                    <a:pt x="593" y="177"/>
                  </a:lnTo>
                  <a:lnTo>
                    <a:pt x="582" y="178"/>
                  </a:lnTo>
                  <a:lnTo>
                    <a:pt x="573" y="178"/>
                  </a:lnTo>
                  <a:lnTo>
                    <a:pt x="551" y="176"/>
                  </a:lnTo>
                  <a:lnTo>
                    <a:pt x="533" y="170"/>
                  </a:lnTo>
                  <a:lnTo>
                    <a:pt x="518" y="158"/>
                  </a:lnTo>
                  <a:lnTo>
                    <a:pt x="507" y="144"/>
                  </a:lnTo>
                  <a:lnTo>
                    <a:pt x="500" y="126"/>
                  </a:lnTo>
                  <a:lnTo>
                    <a:pt x="498" y="104"/>
                  </a:lnTo>
                  <a:lnTo>
                    <a:pt x="500" y="84"/>
                  </a:lnTo>
                  <a:lnTo>
                    <a:pt x="507" y="66"/>
                  </a:lnTo>
                  <a:lnTo>
                    <a:pt x="519" y="52"/>
                  </a:lnTo>
                  <a:lnTo>
                    <a:pt x="534" y="41"/>
                  </a:lnTo>
                  <a:lnTo>
                    <a:pt x="552" y="34"/>
                  </a:lnTo>
                  <a:lnTo>
                    <a:pt x="573" y="31"/>
                  </a:lnTo>
                  <a:close/>
                  <a:moveTo>
                    <a:pt x="199" y="31"/>
                  </a:moveTo>
                  <a:lnTo>
                    <a:pt x="219" y="35"/>
                  </a:lnTo>
                  <a:lnTo>
                    <a:pt x="235" y="41"/>
                  </a:lnTo>
                  <a:lnTo>
                    <a:pt x="249" y="53"/>
                  </a:lnTo>
                  <a:lnTo>
                    <a:pt x="259" y="68"/>
                  </a:lnTo>
                  <a:lnTo>
                    <a:pt x="265" y="85"/>
                  </a:lnTo>
                  <a:lnTo>
                    <a:pt x="267" y="105"/>
                  </a:lnTo>
                  <a:lnTo>
                    <a:pt x="265" y="126"/>
                  </a:lnTo>
                  <a:lnTo>
                    <a:pt x="259" y="143"/>
                  </a:lnTo>
                  <a:lnTo>
                    <a:pt x="249" y="158"/>
                  </a:lnTo>
                  <a:lnTo>
                    <a:pt x="235" y="169"/>
                  </a:lnTo>
                  <a:lnTo>
                    <a:pt x="219" y="176"/>
                  </a:lnTo>
                  <a:lnTo>
                    <a:pt x="199" y="178"/>
                  </a:lnTo>
                  <a:lnTo>
                    <a:pt x="178" y="176"/>
                  </a:lnTo>
                  <a:lnTo>
                    <a:pt x="161" y="169"/>
                  </a:lnTo>
                  <a:lnTo>
                    <a:pt x="148" y="158"/>
                  </a:lnTo>
                  <a:lnTo>
                    <a:pt x="139" y="143"/>
                  </a:lnTo>
                  <a:lnTo>
                    <a:pt x="132" y="126"/>
                  </a:lnTo>
                  <a:lnTo>
                    <a:pt x="130" y="105"/>
                  </a:lnTo>
                  <a:lnTo>
                    <a:pt x="132" y="85"/>
                  </a:lnTo>
                  <a:lnTo>
                    <a:pt x="139" y="68"/>
                  </a:lnTo>
                  <a:lnTo>
                    <a:pt x="148" y="53"/>
                  </a:lnTo>
                  <a:lnTo>
                    <a:pt x="162" y="41"/>
                  </a:lnTo>
                  <a:lnTo>
                    <a:pt x="178" y="35"/>
                  </a:lnTo>
                  <a:lnTo>
                    <a:pt x="199" y="31"/>
                  </a:lnTo>
                  <a:close/>
                  <a:moveTo>
                    <a:pt x="967" y="0"/>
                  </a:moveTo>
                  <a:lnTo>
                    <a:pt x="973" y="5"/>
                  </a:lnTo>
                  <a:lnTo>
                    <a:pt x="983" y="8"/>
                  </a:lnTo>
                  <a:lnTo>
                    <a:pt x="992" y="9"/>
                  </a:lnTo>
                  <a:lnTo>
                    <a:pt x="1001" y="8"/>
                  </a:lnTo>
                  <a:lnTo>
                    <a:pt x="1011" y="5"/>
                  </a:lnTo>
                  <a:lnTo>
                    <a:pt x="1017" y="0"/>
                  </a:lnTo>
                  <a:lnTo>
                    <a:pt x="1021" y="19"/>
                  </a:lnTo>
                  <a:lnTo>
                    <a:pt x="1013" y="22"/>
                  </a:lnTo>
                  <a:lnTo>
                    <a:pt x="1001" y="24"/>
                  </a:lnTo>
                  <a:lnTo>
                    <a:pt x="992" y="24"/>
                  </a:lnTo>
                  <a:lnTo>
                    <a:pt x="983" y="24"/>
                  </a:lnTo>
                  <a:lnTo>
                    <a:pt x="972" y="22"/>
                  </a:lnTo>
                  <a:lnTo>
                    <a:pt x="965" y="19"/>
                  </a:lnTo>
                  <a:lnTo>
                    <a:pt x="967" y="0"/>
                  </a:lnTo>
                  <a:close/>
                </a:path>
              </a:pathLst>
            </a:custGeom>
            <a:solidFill>
              <a:schemeClr val="tx1">
                <a:lumMod val="95000"/>
                <a:lumOff val="5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algn="l">
                <a:defRPr/>
              </a:pPr>
              <a:endParaRPr lang="ru-RU"/>
            </a:p>
          </p:txBody>
        </p:sp>
        <p:grpSp>
          <p:nvGrpSpPr>
            <p:cNvPr id="3" name="Group 34"/>
            <p:cNvGrpSpPr>
              <a:grpSpLocks noChangeAspect="1"/>
            </p:cNvGrpSpPr>
            <p:nvPr/>
          </p:nvGrpSpPr>
          <p:grpSpPr bwMode="auto">
            <a:xfrm>
              <a:off x="543276" y="545242"/>
              <a:ext cx="421345" cy="421345"/>
              <a:chOff x="1099" y="205"/>
              <a:chExt cx="340" cy="340"/>
            </a:xfrm>
          </p:grpSpPr>
          <p:sp>
            <p:nvSpPr>
              <p:cNvPr id="34" name="Freeform 38"/>
              <p:cNvSpPr>
                <a:spLocks noEditPoints="1"/>
              </p:cNvSpPr>
              <p:nvPr/>
            </p:nvSpPr>
            <p:spPr bwMode="auto">
              <a:xfrm>
                <a:off x="1099" y="325"/>
                <a:ext cx="342" cy="221"/>
              </a:xfrm>
              <a:custGeom>
                <a:avLst/>
                <a:gdLst>
                  <a:gd name="T0" fmla="*/ 240 w 680"/>
                  <a:gd name="T1" fmla="*/ 240 h 441"/>
                  <a:gd name="T2" fmla="*/ 440 w 680"/>
                  <a:gd name="T3" fmla="*/ 240 h 441"/>
                  <a:gd name="T4" fmla="*/ 440 w 680"/>
                  <a:gd name="T5" fmla="*/ 441 h 441"/>
                  <a:gd name="T6" fmla="*/ 240 w 680"/>
                  <a:gd name="T7" fmla="*/ 441 h 441"/>
                  <a:gd name="T8" fmla="*/ 240 w 680"/>
                  <a:gd name="T9" fmla="*/ 240 h 441"/>
                  <a:gd name="T10" fmla="*/ 480 w 680"/>
                  <a:gd name="T11" fmla="*/ 0 h 441"/>
                  <a:gd name="T12" fmla="*/ 680 w 680"/>
                  <a:gd name="T13" fmla="*/ 0 h 441"/>
                  <a:gd name="T14" fmla="*/ 680 w 680"/>
                  <a:gd name="T15" fmla="*/ 441 h 441"/>
                  <a:gd name="T16" fmla="*/ 480 w 680"/>
                  <a:gd name="T17" fmla="*/ 441 h 441"/>
                  <a:gd name="T18" fmla="*/ 480 w 680"/>
                  <a:gd name="T19" fmla="*/ 0 h 441"/>
                  <a:gd name="T20" fmla="*/ 0 w 680"/>
                  <a:gd name="T21" fmla="*/ 0 h 441"/>
                  <a:gd name="T22" fmla="*/ 200 w 680"/>
                  <a:gd name="T23" fmla="*/ 0 h 441"/>
                  <a:gd name="T24" fmla="*/ 200 w 680"/>
                  <a:gd name="T25" fmla="*/ 441 h 441"/>
                  <a:gd name="T26" fmla="*/ 0 w 680"/>
                  <a:gd name="T27" fmla="*/ 441 h 441"/>
                  <a:gd name="T28" fmla="*/ 0 w 680"/>
                  <a:gd name="T29" fmla="*/ 0 h 4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680" h="441">
                    <a:moveTo>
                      <a:pt x="240" y="240"/>
                    </a:moveTo>
                    <a:lnTo>
                      <a:pt x="440" y="240"/>
                    </a:lnTo>
                    <a:lnTo>
                      <a:pt x="440" y="441"/>
                    </a:lnTo>
                    <a:lnTo>
                      <a:pt x="240" y="441"/>
                    </a:lnTo>
                    <a:lnTo>
                      <a:pt x="240" y="240"/>
                    </a:lnTo>
                    <a:close/>
                    <a:moveTo>
                      <a:pt x="480" y="0"/>
                    </a:moveTo>
                    <a:lnTo>
                      <a:pt x="680" y="0"/>
                    </a:lnTo>
                    <a:lnTo>
                      <a:pt x="680" y="441"/>
                    </a:lnTo>
                    <a:lnTo>
                      <a:pt x="480" y="441"/>
                    </a:lnTo>
                    <a:lnTo>
                      <a:pt x="480" y="0"/>
                    </a:lnTo>
                    <a:close/>
                    <a:moveTo>
                      <a:pt x="0" y="0"/>
                    </a:moveTo>
                    <a:lnTo>
                      <a:pt x="200" y="0"/>
                    </a:lnTo>
                    <a:lnTo>
                      <a:pt x="200" y="441"/>
                    </a:lnTo>
                    <a:lnTo>
                      <a:pt x="0" y="44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tx1">
                  <a:lumMod val="95000"/>
                  <a:lumOff val="5000"/>
                </a:schemeClr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 algn="l">
                  <a:defRPr/>
                </a:pPr>
                <a:endParaRPr lang="ru-RU"/>
              </a:p>
            </p:txBody>
          </p:sp>
          <p:sp>
            <p:nvSpPr>
              <p:cNvPr id="5179" name="Freeform 39"/>
              <p:cNvSpPr>
                <a:spLocks noChangeAspect="1" noEditPoints="1"/>
              </p:cNvSpPr>
              <p:nvPr/>
            </p:nvSpPr>
            <p:spPr bwMode="auto">
              <a:xfrm>
                <a:off x="1099" y="205"/>
                <a:ext cx="340" cy="220"/>
              </a:xfrm>
              <a:custGeom>
                <a:avLst/>
                <a:gdLst>
                  <a:gd name="T0" fmla="*/ 1 w 680"/>
                  <a:gd name="T1" fmla="*/ 0 h 441"/>
                  <a:gd name="T2" fmla="*/ 1 w 680"/>
                  <a:gd name="T3" fmla="*/ 0 h 441"/>
                  <a:gd name="T4" fmla="*/ 1 w 680"/>
                  <a:gd name="T5" fmla="*/ 0 h 441"/>
                  <a:gd name="T6" fmla="*/ 1 w 680"/>
                  <a:gd name="T7" fmla="*/ 0 h 441"/>
                  <a:gd name="T8" fmla="*/ 1 w 680"/>
                  <a:gd name="T9" fmla="*/ 0 h 441"/>
                  <a:gd name="T10" fmla="*/ 1 w 680"/>
                  <a:gd name="T11" fmla="*/ 0 h 441"/>
                  <a:gd name="T12" fmla="*/ 1 w 680"/>
                  <a:gd name="T13" fmla="*/ 0 h 441"/>
                  <a:gd name="T14" fmla="*/ 1 w 680"/>
                  <a:gd name="T15" fmla="*/ 0 h 441"/>
                  <a:gd name="T16" fmla="*/ 1 w 680"/>
                  <a:gd name="T17" fmla="*/ 0 h 441"/>
                  <a:gd name="T18" fmla="*/ 1 w 680"/>
                  <a:gd name="T19" fmla="*/ 0 h 441"/>
                  <a:gd name="T20" fmla="*/ 0 w 680"/>
                  <a:gd name="T21" fmla="*/ 0 h 441"/>
                  <a:gd name="T22" fmla="*/ 1 w 680"/>
                  <a:gd name="T23" fmla="*/ 0 h 441"/>
                  <a:gd name="T24" fmla="*/ 1 w 680"/>
                  <a:gd name="T25" fmla="*/ 0 h 441"/>
                  <a:gd name="T26" fmla="*/ 0 w 680"/>
                  <a:gd name="T27" fmla="*/ 0 h 441"/>
                  <a:gd name="T28" fmla="*/ 0 w 680"/>
                  <a:gd name="T29" fmla="*/ 0 h 441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0" t="0" r="r" b="b"/>
                <a:pathLst>
                  <a:path w="680" h="441">
                    <a:moveTo>
                      <a:pt x="480" y="0"/>
                    </a:moveTo>
                    <a:lnTo>
                      <a:pt x="680" y="0"/>
                    </a:lnTo>
                    <a:lnTo>
                      <a:pt x="680" y="201"/>
                    </a:lnTo>
                    <a:lnTo>
                      <a:pt x="480" y="201"/>
                    </a:lnTo>
                    <a:lnTo>
                      <a:pt x="480" y="0"/>
                    </a:lnTo>
                    <a:close/>
                    <a:moveTo>
                      <a:pt x="240" y="0"/>
                    </a:moveTo>
                    <a:lnTo>
                      <a:pt x="440" y="0"/>
                    </a:lnTo>
                    <a:lnTo>
                      <a:pt x="440" y="441"/>
                    </a:lnTo>
                    <a:lnTo>
                      <a:pt x="240" y="441"/>
                    </a:lnTo>
                    <a:lnTo>
                      <a:pt x="240" y="0"/>
                    </a:lnTo>
                    <a:close/>
                    <a:moveTo>
                      <a:pt x="0" y="0"/>
                    </a:moveTo>
                    <a:lnTo>
                      <a:pt x="200" y="0"/>
                    </a:lnTo>
                    <a:lnTo>
                      <a:pt x="200" y="201"/>
                    </a:lnTo>
                    <a:lnTo>
                      <a:pt x="0" y="20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BF4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</p:grpSp>
      <p:sp>
        <p:nvSpPr>
          <p:cNvPr id="5185" name="AutoShape 65" descr="Картинки по запросу уровень субъективного контроля"/>
          <p:cNvSpPr>
            <a:spLocks noChangeAspect="1" noChangeArrowheads="1"/>
          </p:cNvSpPr>
          <p:nvPr/>
        </p:nvSpPr>
        <p:spPr bwMode="auto">
          <a:xfrm>
            <a:off x="144463" y="46038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5187" name="AutoShape 67" descr="Картинки по запросу уровень субъективного контроля"/>
          <p:cNvSpPr>
            <a:spLocks noChangeAspect="1" noChangeArrowheads="1"/>
          </p:cNvSpPr>
          <p:nvPr/>
        </p:nvSpPr>
        <p:spPr bwMode="auto">
          <a:xfrm>
            <a:off x="144463" y="46038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1" name="Rectangle 32"/>
          <p:cNvSpPr txBox="1">
            <a:spLocks noChangeArrowheads="1"/>
          </p:cNvSpPr>
          <p:nvPr/>
        </p:nvSpPr>
        <p:spPr bwMode="auto">
          <a:xfrm>
            <a:off x="5616575" y="4302125"/>
            <a:ext cx="2592388" cy="55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57592" tIns="28795" rIns="57592" bIns="28795" anchor="ctr"/>
          <a:lstStyle>
            <a:lvl1pPr algn="l" defTabSz="771525" eaLnBrk="0" hangingPunct="0">
              <a:spcBef>
                <a:spcPct val="20000"/>
              </a:spcBef>
              <a:buFont typeface="Arial" charset="0"/>
              <a:buChar char="•"/>
              <a:defRPr sz="2700">
                <a:solidFill>
                  <a:schemeClr val="tx1"/>
                </a:solidFill>
                <a:latin typeface="Calibri" pitchFamily="34" charset="0"/>
              </a:defRPr>
            </a:lvl1pPr>
            <a:lvl2pPr marL="625475" indent="-239713" algn="l" defTabSz="771525" eaLnBrk="0" hangingPunct="0">
              <a:spcBef>
                <a:spcPct val="20000"/>
              </a:spcBef>
              <a:buFont typeface="Arial" charset="0"/>
              <a:buChar char="–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963613" indent="-192088" algn="l" defTabSz="771525" eaLnBrk="0" hangingPunct="0">
              <a:spcBef>
                <a:spcPct val="200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349375" indent="-192088" algn="l" defTabSz="771525" eaLnBrk="0" hangingPunct="0">
              <a:spcBef>
                <a:spcPct val="20000"/>
              </a:spcBef>
              <a:buFont typeface="Arial" charset="0"/>
              <a:buChar char="–"/>
              <a:defRPr sz="1700">
                <a:solidFill>
                  <a:schemeClr val="tx1"/>
                </a:solidFill>
                <a:latin typeface="Calibri" pitchFamily="34" charset="0"/>
              </a:defRPr>
            </a:lvl4pPr>
            <a:lvl5pPr marL="1733550" indent="-192088" algn="l" defTabSz="771525" eaLnBrk="0" hangingPunct="0">
              <a:spcBef>
                <a:spcPct val="20000"/>
              </a:spcBef>
              <a:buFont typeface="Arial" charset="0"/>
              <a:buChar char="»"/>
              <a:defRPr sz="1700">
                <a:solidFill>
                  <a:schemeClr val="tx1"/>
                </a:solidFill>
                <a:latin typeface="Calibri" pitchFamily="34" charset="0"/>
              </a:defRPr>
            </a:lvl5pPr>
            <a:lvl6pPr marL="2190750" indent="-192088" defTabSz="77152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700">
                <a:solidFill>
                  <a:schemeClr val="tx1"/>
                </a:solidFill>
                <a:latin typeface="Calibri" pitchFamily="34" charset="0"/>
              </a:defRPr>
            </a:lvl6pPr>
            <a:lvl7pPr marL="2647950" indent="-192088" defTabSz="77152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700">
                <a:solidFill>
                  <a:schemeClr val="tx1"/>
                </a:solidFill>
                <a:latin typeface="Calibri" pitchFamily="34" charset="0"/>
              </a:defRPr>
            </a:lvl7pPr>
            <a:lvl8pPr marL="3105150" indent="-192088" defTabSz="77152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700">
                <a:solidFill>
                  <a:schemeClr val="tx1"/>
                </a:solidFill>
                <a:latin typeface="Calibri" pitchFamily="34" charset="0"/>
              </a:defRPr>
            </a:lvl8pPr>
            <a:lvl9pPr marL="3562350" indent="-192088" defTabSz="77152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7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1000" b="1">
                <a:solidFill>
                  <a:srgbClr val="8064A2"/>
                </a:solidFill>
              </a:rPr>
              <a:t>Психологическая служба ЦСР ТПУ</a:t>
            </a:r>
            <a:endParaRPr lang="ru-RU" altLang="ru-RU" sz="1000" b="1">
              <a:solidFill>
                <a:schemeClr val="tx2"/>
              </a:solidFill>
            </a:endParaRPr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778147" y="272046"/>
            <a:ext cx="7646715" cy="809625"/>
          </a:xfrm>
        </p:spPr>
        <p:txBody>
          <a:bodyPr/>
          <a:lstStyle/>
          <a:p>
            <a:r>
              <a:rPr lang="ru-RU" sz="20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Этапы тайм-менеджмента</a:t>
            </a:r>
            <a:endParaRPr lang="ru-RU" sz="2000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800101" y="1238250"/>
            <a:ext cx="612068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ru-RU" dirty="0" smtClean="0"/>
              <a:t>Аудит времени</a:t>
            </a:r>
          </a:p>
          <a:p>
            <a:pPr marL="342900" indent="-342900">
              <a:buAutoNum type="arabicPeriod"/>
            </a:pPr>
            <a:r>
              <a:rPr lang="ru-RU" dirty="0" smtClean="0"/>
              <a:t>Постановка целей</a:t>
            </a:r>
          </a:p>
          <a:p>
            <a:pPr marL="342900" indent="-342900">
              <a:buAutoNum type="arabicPeriod"/>
            </a:pPr>
            <a:r>
              <a:rPr lang="ru-RU" dirty="0" smtClean="0"/>
              <a:t>Расстановка приоритетов</a:t>
            </a:r>
          </a:p>
          <a:p>
            <a:pPr marL="342900" indent="-342900">
              <a:buAutoNum type="arabicPeriod"/>
            </a:pPr>
            <a:r>
              <a:rPr lang="ru-RU" dirty="0" smtClean="0"/>
              <a:t>Планирование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17080974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Психологические особенности студентов 1 курса 2015-2016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Психологические особенности студентов 1 курса 2015-2016</Template>
  <TotalTime>1810</TotalTime>
  <Words>3106</Words>
  <Application>Microsoft Office PowerPoint</Application>
  <PresentationFormat>Произвольный</PresentationFormat>
  <Paragraphs>245</Paragraphs>
  <Slides>16</Slides>
  <Notes>11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21" baseType="lpstr">
      <vt:lpstr>Arial</vt:lpstr>
      <vt:lpstr>Calibri</vt:lpstr>
      <vt:lpstr>Times New Roman</vt:lpstr>
      <vt:lpstr>Verdana</vt:lpstr>
      <vt:lpstr>Психологические особенности студентов 1 курса 2015-2016</vt:lpstr>
      <vt:lpstr>Презентация PowerPoint</vt:lpstr>
      <vt:lpstr>Управление  временем: Зачем это нужно?</vt:lpstr>
      <vt:lpstr>Научная организация времени</vt:lpstr>
      <vt:lpstr>Упражнение</vt:lpstr>
      <vt:lpstr>Игры со  временем</vt:lpstr>
      <vt:lpstr>Время – это дар</vt:lpstr>
      <vt:lpstr>Презентация PowerPoint</vt:lpstr>
      <vt:lpstr>Колесо жизненного баланса</vt:lpstr>
      <vt:lpstr>Этапы тайм-менеджмента</vt:lpstr>
      <vt:lpstr>Воры времени</vt:lpstr>
      <vt:lpstr>Задание «Пирог жизни»</vt:lpstr>
      <vt:lpstr>Рефлексия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121</dc:creator>
  <cp:lastModifiedBy>Богатырёва Ксения Петровна</cp:lastModifiedBy>
  <cp:revision>162</cp:revision>
  <cp:lastPrinted>2015-09-25T02:34:45Z</cp:lastPrinted>
  <dcterms:created xsi:type="dcterms:W3CDTF">2017-06-07T03:19:33Z</dcterms:created>
  <dcterms:modified xsi:type="dcterms:W3CDTF">2021-09-11T09:09:45Z</dcterms:modified>
</cp:coreProperties>
</file>